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5"/>
  </p:notesMasterIdLst>
  <p:handoutMasterIdLst>
    <p:handoutMasterId r:id="rId26"/>
  </p:handoutMasterIdLst>
  <p:sldIdLst>
    <p:sldId id="257" r:id="rId3"/>
    <p:sldId id="430" r:id="rId4"/>
    <p:sldId id="377" r:id="rId5"/>
    <p:sldId id="378" r:id="rId6"/>
    <p:sldId id="435" r:id="rId7"/>
    <p:sldId id="428" r:id="rId8"/>
    <p:sldId id="386" r:id="rId9"/>
    <p:sldId id="380" r:id="rId10"/>
    <p:sldId id="387" r:id="rId11"/>
    <p:sldId id="381" r:id="rId12"/>
    <p:sldId id="388" r:id="rId13"/>
    <p:sldId id="382" r:id="rId14"/>
    <p:sldId id="389" r:id="rId15"/>
    <p:sldId id="383" r:id="rId16"/>
    <p:sldId id="390" r:id="rId17"/>
    <p:sldId id="384" r:id="rId18"/>
    <p:sldId id="391" r:id="rId19"/>
    <p:sldId id="385" r:id="rId20"/>
    <p:sldId id="429" r:id="rId21"/>
    <p:sldId id="436" r:id="rId22"/>
    <p:sldId id="437" r:id="rId23"/>
    <p:sldId id="281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D4FC2C-882D-4E2F-BF38-ACACFB90CE03}">
          <p14:sldIdLst>
            <p14:sldId id="257"/>
            <p14:sldId id="430"/>
            <p14:sldId id="377"/>
            <p14:sldId id="378"/>
            <p14:sldId id="435"/>
            <p14:sldId id="428"/>
            <p14:sldId id="386"/>
            <p14:sldId id="380"/>
            <p14:sldId id="387"/>
            <p14:sldId id="381"/>
            <p14:sldId id="388"/>
            <p14:sldId id="382"/>
            <p14:sldId id="389"/>
            <p14:sldId id="383"/>
            <p14:sldId id="390"/>
            <p14:sldId id="384"/>
            <p14:sldId id="391"/>
            <p14:sldId id="385"/>
            <p14:sldId id="429"/>
            <p14:sldId id="436"/>
            <p14:sldId id="437"/>
            <p14:sldId id="281"/>
          </p14:sldIdLst>
        </p14:section>
        <p14:section name="Extras Slides" id="{5B745E7E-B7B0-4517-BCD4-BCEA22633DA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1300" autoAdjust="0"/>
  </p:normalViewPr>
  <p:slideViewPr>
    <p:cSldViewPr snapToGrid="0">
      <p:cViewPr varScale="1">
        <p:scale>
          <a:sx n="89" d="100"/>
          <a:sy n="89" d="100"/>
        </p:scale>
        <p:origin x="-12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96"/>
    </p:cViewPr>
  </p:sorter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Models\QCSP\QCSP_C\Runs\GMA12\GMA%2012%20PS%20Pumping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Models\QCSP\QCSP_C\Runs\GMA12\GMA%2012%20PS%20Pumping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Models\QCSP\QCSP_C\Runs\GMA12\GMA%2012%20PS%20Pumping.xlsb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Models\QCSP\QCSP_C\Runs\GMA12\GMA%2012%20PS%20Pumping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Models\QCSP\QCSP_C\Runs\GMA12\GMA%2012%20PS%20Pumping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Models\QCSP\QCSP_C\Runs\GMA12\GMA%2012%20PS%20Pumping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'PS5'!$B$63</c:f>
              <c:strCache>
                <c:ptCount val="1"/>
                <c:pt idx="0">
                  <c:v>BVGCD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'PS5'!$C$63:$CT$63</c:f>
              <c:numCache>
                <c:formatCode>General</c:formatCode>
                <c:ptCount val="96"/>
                <c:pt idx="0">
                  <c:v>441.18443526170819</c:v>
                </c:pt>
                <c:pt idx="1">
                  <c:v>441.18443526170819</c:v>
                </c:pt>
                <c:pt idx="2">
                  <c:v>441.18443526170819</c:v>
                </c:pt>
                <c:pt idx="3">
                  <c:v>441.18443526170819</c:v>
                </c:pt>
                <c:pt idx="4">
                  <c:v>441.18443526170819</c:v>
                </c:pt>
                <c:pt idx="5">
                  <c:v>441.18443526170819</c:v>
                </c:pt>
                <c:pt idx="6">
                  <c:v>477.41596074380169</c:v>
                </c:pt>
                <c:pt idx="7">
                  <c:v>519.06418732782311</c:v>
                </c:pt>
                <c:pt idx="8">
                  <c:v>583.20933195592227</c:v>
                </c:pt>
                <c:pt idx="9">
                  <c:v>627.59106404958641</c:v>
                </c:pt>
                <c:pt idx="10">
                  <c:v>590.5713498622589</c:v>
                </c:pt>
                <c:pt idx="11">
                  <c:v>551.85786845730058</c:v>
                </c:pt>
                <c:pt idx="12">
                  <c:v>543.60704201101953</c:v>
                </c:pt>
                <c:pt idx="13">
                  <c:v>604.6162017906338</c:v>
                </c:pt>
                <c:pt idx="14">
                  <c:v>577.65847107438026</c:v>
                </c:pt>
                <c:pt idx="15">
                  <c:v>590.16048553719031</c:v>
                </c:pt>
                <c:pt idx="16">
                  <c:v>593.58155991735566</c:v>
                </c:pt>
                <c:pt idx="17">
                  <c:v>576.53488292011025</c:v>
                </c:pt>
                <c:pt idx="18">
                  <c:v>598.80540633608848</c:v>
                </c:pt>
                <c:pt idx="19">
                  <c:v>565.56732093663913</c:v>
                </c:pt>
                <c:pt idx="20">
                  <c:v>618.56881887052327</c:v>
                </c:pt>
                <c:pt idx="21">
                  <c:v>658.87544765840198</c:v>
                </c:pt>
                <c:pt idx="22">
                  <c:v>631.63262741046856</c:v>
                </c:pt>
                <c:pt idx="23">
                  <c:v>644.49519628099199</c:v>
                </c:pt>
                <c:pt idx="24">
                  <c:v>676.58453856749293</c:v>
                </c:pt>
                <c:pt idx="25">
                  <c:v>2830.9180871212125</c:v>
                </c:pt>
                <c:pt idx="26">
                  <c:v>3174.7401709710739</c:v>
                </c:pt>
                <c:pt idx="27">
                  <c:v>3491.0101962809917</c:v>
                </c:pt>
                <c:pt idx="28">
                  <c:v>3901.9692716942141</c:v>
                </c:pt>
                <c:pt idx="29">
                  <c:v>4034.4257252066118</c:v>
                </c:pt>
                <c:pt idx="30">
                  <c:v>4047.0352351928373</c:v>
                </c:pt>
                <c:pt idx="31">
                  <c:v>4710.6079521349866</c:v>
                </c:pt>
                <c:pt idx="32">
                  <c:v>4385.9541983471072</c:v>
                </c:pt>
                <c:pt idx="33">
                  <c:v>3182.3322728994485</c:v>
                </c:pt>
                <c:pt idx="34">
                  <c:v>3738.1887735881542</c:v>
                </c:pt>
                <c:pt idx="35">
                  <c:v>3730.5851842286497</c:v>
                </c:pt>
                <c:pt idx="36">
                  <c:v>4620.8276406680434</c:v>
                </c:pt>
                <c:pt idx="37">
                  <c:v>3419.3588119834708</c:v>
                </c:pt>
                <c:pt idx="38">
                  <c:v>3845.8073047520652</c:v>
                </c:pt>
                <c:pt idx="39">
                  <c:v>4939.4003508953183</c:v>
                </c:pt>
                <c:pt idx="40">
                  <c:v>5264.6797923553731</c:v>
                </c:pt>
                <c:pt idx="41">
                  <c:v>5589.9599046143267</c:v>
                </c:pt>
                <c:pt idx="42">
                  <c:v>5915.2395976239677</c:v>
                </c:pt>
                <c:pt idx="43">
                  <c:v>6240.5195421831959</c:v>
                </c:pt>
                <c:pt idx="44">
                  <c:v>5588.39627238292</c:v>
                </c:pt>
                <c:pt idx="45">
                  <c:v>5913.6764684917352</c:v>
                </c:pt>
                <c:pt idx="46">
                  <c:v>6030.364033057851</c:v>
                </c:pt>
                <c:pt idx="47">
                  <c:v>6147.0515976239676</c:v>
                </c:pt>
                <c:pt idx="48">
                  <c:v>6263.739246039946</c:v>
                </c:pt>
                <c:pt idx="49">
                  <c:v>6380.427062155647</c:v>
                </c:pt>
                <c:pt idx="50">
                  <c:v>6497.1147105716263</c:v>
                </c:pt>
                <c:pt idx="51">
                  <c:v>6600.7352803030308</c:v>
                </c:pt>
                <c:pt idx="52">
                  <c:v>6704.3561015840223</c:v>
                </c:pt>
                <c:pt idx="53">
                  <c:v>6807.976839015153</c:v>
                </c:pt>
                <c:pt idx="54">
                  <c:v>6911.5976602961427</c:v>
                </c:pt>
                <c:pt idx="55">
                  <c:v>7015.2182300275481</c:v>
                </c:pt>
                <c:pt idx="56">
                  <c:v>7115.4181446281</c:v>
                </c:pt>
                <c:pt idx="57">
                  <c:v>7215.6179753787865</c:v>
                </c:pt>
                <c:pt idx="58">
                  <c:v>7315.8177222796148</c:v>
                </c:pt>
                <c:pt idx="59">
                  <c:v>7416.0175530303013</c:v>
                </c:pt>
                <c:pt idx="60">
                  <c:v>7516.2172999311288</c:v>
                </c:pt>
                <c:pt idx="61">
                  <c:v>7616.4172145316779</c:v>
                </c:pt>
                <c:pt idx="62">
                  <c:v>7716.6170452823681</c:v>
                </c:pt>
                <c:pt idx="63">
                  <c:v>7816.8168760330573</c:v>
                </c:pt>
                <c:pt idx="64">
                  <c:v>7917.0167067837428</c:v>
                </c:pt>
                <c:pt idx="65">
                  <c:v>8017.2164536845721</c:v>
                </c:pt>
                <c:pt idx="66">
                  <c:v>8117.4162844352613</c:v>
                </c:pt>
                <c:pt idx="67">
                  <c:v>8217.6159474862252</c:v>
                </c:pt>
                <c:pt idx="68">
                  <c:v>8317.8160297865015</c:v>
                </c:pt>
                <c:pt idx="69">
                  <c:v>8418.0157766873272</c:v>
                </c:pt>
                <c:pt idx="70">
                  <c:v>8518.2155235881546</c:v>
                </c:pt>
                <c:pt idx="71">
                  <c:v>8618.415354338842</c:v>
                </c:pt>
                <c:pt idx="72">
                  <c:v>8718.615185089533</c:v>
                </c:pt>
                <c:pt idx="73">
                  <c:v>8818.8150996900822</c:v>
                </c:pt>
                <c:pt idx="74">
                  <c:v>8919.0147627410479</c:v>
                </c:pt>
                <c:pt idx="75">
                  <c:v>9019.2147611914588</c:v>
                </c:pt>
                <c:pt idx="76">
                  <c:v>9019.2147611914588</c:v>
                </c:pt>
                <c:pt idx="77">
                  <c:v>9019.2147611914588</c:v>
                </c:pt>
                <c:pt idx="78">
                  <c:v>9019.2147611914588</c:v>
                </c:pt>
                <c:pt idx="79">
                  <c:v>9019.2147611914588</c:v>
                </c:pt>
                <c:pt idx="80">
                  <c:v>9019.2147611914588</c:v>
                </c:pt>
                <c:pt idx="81">
                  <c:v>9019.2147611914588</c:v>
                </c:pt>
                <c:pt idx="82">
                  <c:v>9019.2147611914588</c:v>
                </c:pt>
                <c:pt idx="83">
                  <c:v>9019.2147611914588</c:v>
                </c:pt>
                <c:pt idx="84">
                  <c:v>9019.2147611914588</c:v>
                </c:pt>
                <c:pt idx="85">
                  <c:v>9019.2147611914588</c:v>
                </c:pt>
                <c:pt idx="86">
                  <c:v>9019.2147611914588</c:v>
                </c:pt>
                <c:pt idx="87">
                  <c:v>9019.2147611914588</c:v>
                </c:pt>
                <c:pt idx="88">
                  <c:v>9019.2147611914588</c:v>
                </c:pt>
                <c:pt idx="89">
                  <c:v>9019.2147611914588</c:v>
                </c:pt>
                <c:pt idx="90">
                  <c:v>9019.2147611914588</c:v>
                </c:pt>
                <c:pt idx="91">
                  <c:v>9019.2147611914588</c:v>
                </c:pt>
                <c:pt idx="92">
                  <c:v>9019.2147611914588</c:v>
                </c:pt>
                <c:pt idx="93">
                  <c:v>9019.2147611914588</c:v>
                </c:pt>
                <c:pt idx="94">
                  <c:v>9019.2147611914588</c:v>
                </c:pt>
                <c:pt idx="95">
                  <c:v>9019.2147611914588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D3-4E6D-B65F-8E2C83E0A93D}"/>
            </c:ext>
          </c:extLst>
        </c:ser>
        <c:ser>
          <c:idx val="4"/>
          <c:order val="1"/>
          <c:tx>
            <c:strRef>
              <c:f>'PS5'!$B$64</c:f>
              <c:strCache>
                <c:ptCount val="1"/>
                <c:pt idx="0">
                  <c:v>FCGCD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'PS5'!$C$64:$CT$64</c:f>
              <c:numCache>
                <c:formatCode>General</c:formatCode>
                <c:ptCount val="96"/>
                <c:pt idx="0">
                  <c:v>178.65051652892552</c:v>
                </c:pt>
                <c:pt idx="1">
                  <c:v>178.65051652892552</c:v>
                </c:pt>
                <c:pt idx="2">
                  <c:v>178.65051652892552</c:v>
                </c:pt>
                <c:pt idx="3">
                  <c:v>178.65051652892552</c:v>
                </c:pt>
                <c:pt idx="4">
                  <c:v>178.65051652892552</c:v>
                </c:pt>
                <c:pt idx="5">
                  <c:v>178.65051652892552</c:v>
                </c:pt>
                <c:pt idx="6">
                  <c:v>184.6625516528926</c:v>
                </c:pt>
                <c:pt idx="7">
                  <c:v>186.98519283746543</c:v>
                </c:pt>
                <c:pt idx="8">
                  <c:v>180.98154269972466</c:v>
                </c:pt>
                <c:pt idx="9">
                  <c:v>177.66947314049591</c:v>
                </c:pt>
                <c:pt idx="10">
                  <c:v>179.8747245179064</c:v>
                </c:pt>
                <c:pt idx="11">
                  <c:v>183.70666322314045</c:v>
                </c:pt>
                <c:pt idx="12">
                  <c:v>185.87837465564743</c:v>
                </c:pt>
                <c:pt idx="13">
                  <c:v>178.73436639118452</c:v>
                </c:pt>
                <c:pt idx="14">
                  <c:v>183.9246728650136</c:v>
                </c:pt>
                <c:pt idx="15">
                  <c:v>181.92904614325064</c:v>
                </c:pt>
                <c:pt idx="16">
                  <c:v>179.63994490358121</c:v>
                </c:pt>
                <c:pt idx="17">
                  <c:v>183.22871900826442</c:v>
                </c:pt>
                <c:pt idx="18">
                  <c:v>199.8393767217631</c:v>
                </c:pt>
                <c:pt idx="19">
                  <c:v>227.31697658402203</c:v>
                </c:pt>
                <c:pt idx="20">
                  <c:v>217.84194214876035</c:v>
                </c:pt>
                <c:pt idx="21">
                  <c:v>214.11062327823697</c:v>
                </c:pt>
                <c:pt idx="22">
                  <c:v>219.46862947658411</c:v>
                </c:pt>
                <c:pt idx="23">
                  <c:v>229.53061294765834</c:v>
                </c:pt>
                <c:pt idx="24">
                  <c:v>241.39536845730021</c:v>
                </c:pt>
                <c:pt idx="25">
                  <c:v>1044.3919593663907</c:v>
                </c:pt>
                <c:pt idx="26">
                  <c:v>1045.1885330578509</c:v>
                </c:pt>
                <c:pt idx="27">
                  <c:v>1045.9851067493116</c:v>
                </c:pt>
                <c:pt idx="28">
                  <c:v>1105.1418553719006</c:v>
                </c:pt>
                <c:pt idx="29">
                  <c:v>1141.3577847796143</c:v>
                </c:pt>
                <c:pt idx="30">
                  <c:v>1140.9328336776862</c:v>
                </c:pt>
                <c:pt idx="31">
                  <c:v>1145.9541826790642</c:v>
                </c:pt>
                <c:pt idx="32">
                  <c:v>1153.2907940771354</c:v>
                </c:pt>
                <c:pt idx="33">
                  <c:v>1169.3063693181816</c:v>
                </c:pt>
                <c:pt idx="34">
                  <c:v>1185.689961604683</c:v>
                </c:pt>
                <c:pt idx="35">
                  <c:v>1175.5373364325071</c:v>
                </c:pt>
                <c:pt idx="36">
                  <c:v>1206.9539512741037</c:v>
                </c:pt>
                <c:pt idx="37">
                  <c:v>1200.0214123622582</c:v>
                </c:pt>
                <c:pt idx="38">
                  <c:v>1384.3385864325064</c:v>
                </c:pt>
                <c:pt idx="39">
                  <c:v>1164.1888445247937</c:v>
                </c:pt>
                <c:pt idx="40">
                  <c:v>2821.6065599173544</c:v>
                </c:pt>
                <c:pt idx="41">
                  <c:v>2823.3087121212116</c:v>
                </c:pt>
                <c:pt idx="42">
                  <c:v>2825.119869146004</c:v>
                </c:pt>
                <c:pt idx="43">
                  <c:v>2826.9477961432508</c:v>
                </c:pt>
                <c:pt idx="44">
                  <c:v>2828.8008780991736</c:v>
                </c:pt>
                <c:pt idx="45">
                  <c:v>2830.6204201101928</c:v>
                </c:pt>
                <c:pt idx="46">
                  <c:v>2830.0418560606058</c:v>
                </c:pt>
                <c:pt idx="47">
                  <c:v>2829.4549070247926</c:v>
                </c:pt>
                <c:pt idx="48">
                  <c:v>2828.976962809917</c:v>
                </c:pt>
                <c:pt idx="49">
                  <c:v>2828.3983987603315</c:v>
                </c:pt>
                <c:pt idx="50">
                  <c:v>2827.9707644628102</c:v>
                </c:pt>
                <c:pt idx="51">
                  <c:v>2827.2580406336101</c:v>
                </c:pt>
                <c:pt idx="52">
                  <c:v>2826.7800964187322</c:v>
                </c:pt>
                <c:pt idx="53">
                  <c:v>2826.2518422865041</c:v>
                </c:pt>
                <c:pt idx="54">
                  <c:v>2825.6816632231398</c:v>
                </c:pt>
                <c:pt idx="55">
                  <c:v>2825.1450241046832</c:v>
                </c:pt>
                <c:pt idx="56">
                  <c:v>2822.9481577135002</c:v>
                </c:pt>
                <c:pt idx="57">
                  <c:v>2820.7345213498606</c:v>
                </c:pt>
                <c:pt idx="58">
                  <c:v>2818.5711949035813</c:v>
                </c:pt>
                <c:pt idx="59">
                  <c:v>2816.3827134986213</c:v>
                </c:pt>
                <c:pt idx="60">
                  <c:v>2814.3535468319569</c:v>
                </c:pt>
                <c:pt idx="61">
                  <c:v>2811.8715909090865</c:v>
                </c:pt>
                <c:pt idx="62">
                  <c:v>2809.7669593663909</c:v>
                </c:pt>
                <c:pt idx="63">
                  <c:v>2807.5868629476581</c:v>
                </c:pt>
                <c:pt idx="64">
                  <c:v>2805.4990013774086</c:v>
                </c:pt>
                <c:pt idx="65">
                  <c:v>2803.2685950413247</c:v>
                </c:pt>
                <c:pt idx="66">
                  <c:v>2802.4133264462816</c:v>
                </c:pt>
                <c:pt idx="67">
                  <c:v>2801.2478133608793</c:v>
                </c:pt>
                <c:pt idx="68">
                  <c:v>2800.4093147382919</c:v>
                </c:pt>
                <c:pt idx="69">
                  <c:v>2799.4115013774135</c:v>
                </c:pt>
                <c:pt idx="70">
                  <c:v>2798.5730027548202</c:v>
                </c:pt>
                <c:pt idx="71">
                  <c:v>2797.4410296143246</c:v>
                </c:pt>
                <c:pt idx="72">
                  <c:v>2796.4851411845707</c:v>
                </c:pt>
                <c:pt idx="73">
                  <c:v>2795.6047176308525</c:v>
                </c:pt>
                <c:pt idx="74">
                  <c:v>2794.5985192837479</c:v>
                </c:pt>
                <c:pt idx="75">
                  <c:v>2793.6677858126723</c:v>
                </c:pt>
                <c:pt idx="76">
                  <c:v>2794.6069042699733</c:v>
                </c:pt>
                <c:pt idx="77">
                  <c:v>2795.4118629476579</c:v>
                </c:pt>
                <c:pt idx="78">
                  <c:v>2796.3090564738291</c:v>
                </c:pt>
                <c:pt idx="79">
                  <c:v>2797.1140151515146</c:v>
                </c:pt>
                <c:pt idx="80">
                  <c:v>2798.1453684573012</c:v>
                </c:pt>
                <c:pt idx="81">
                  <c:v>2798.9503271349872</c:v>
                </c:pt>
                <c:pt idx="82">
                  <c:v>2799.8307506887049</c:v>
                </c:pt>
                <c:pt idx="83">
                  <c:v>2800.6105544077132</c:v>
                </c:pt>
                <c:pt idx="84">
                  <c:v>2801.5077479338861</c:v>
                </c:pt>
                <c:pt idx="85">
                  <c:v>2802.4720213498645</c:v>
                </c:pt>
                <c:pt idx="86">
                  <c:v>2802.4720213498645</c:v>
                </c:pt>
                <c:pt idx="87">
                  <c:v>2802.4720213498645</c:v>
                </c:pt>
                <c:pt idx="88">
                  <c:v>2802.4720213498645</c:v>
                </c:pt>
                <c:pt idx="89">
                  <c:v>2802.4720213498645</c:v>
                </c:pt>
                <c:pt idx="90">
                  <c:v>2802.4720213498645</c:v>
                </c:pt>
                <c:pt idx="91">
                  <c:v>2802.4720213498645</c:v>
                </c:pt>
                <c:pt idx="92">
                  <c:v>2802.4720213498645</c:v>
                </c:pt>
                <c:pt idx="93">
                  <c:v>2802.4720213498645</c:v>
                </c:pt>
                <c:pt idx="94">
                  <c:v>2802.4720213498645</c:v>
                </c:pt>
                <c:pt idx="95">
                  <c:v>2802.4720213498645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9D3-4E6D-B65F-8E2C83E0A93D}"/>
            </c:ext>
          </c:extLst>
        </c:ser>
        <c:ser>
          <c:idx val="1"/>
          <c:order val="2"/>
          <c:tx>
            <c:strRef>
              <c:f>'PS5'!$B$65</c:f>
              <c:strCache>
                <c:ptCount val="1"/>
                <c:pt idx="0">
                  <c:v>LPGCD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'PS5'!$C$65:$CT$65</c:f>
              <c:numCache>
                <c:formatCode>General</c:formatCode>
                <c:ptCount val="96"/>
                <c:pt idx="0">
                  <c:v>111.48677685950415</c:v>
                </c:pt>
                <c:pt idx="1">
                  <c:v>111.48677685950415</c:v>
                </c:pt>
                <c:pt idx="2">
                  <c:v>111.48677685950415</c:v>
                </c:pt>
                <c:pt idx="3">
                  <c:v>111.48677685950415</c:v>
                </c:pt>
                <c:pt idx="4">
                  <c:v>111.48677685950415</c:v>
                </c:pt>
                <c:pt idx="5">
                  <c:v>111.48677685950415</c:v>
                </c:pt>
                <c:pt idx="6">
                  <c:v>108.67780647382924</c:v>
                </c:pt>
                <c:pt idx="7">
                  <c:v>106.01138085399452</c:v>
                </c:pt>
                <c:pt idx="8">
                  <c:v>103.52942493112951</c:v>
                </c:pt>
                <c:pt idx="9">
                  <c:v>101.089393939394</c:v>
                </c:pt>
                <c:pt idx="10">
                  <c:v>82.374104683195583</c:v>
                </c:pt>
                <c:pt idx="11">
                  <c:v>79.389049586776849</c:v>
                </c:pt>
                <c:pt idx="12">
                  <c:v>83.405457988980743</c:v>
                </c:pt>
                <c:pt idx="13">
                  <c:v>87.346401515151499</c:v>
                </c:pt>
                <c:pt idx="14">
                  <c:v>92.352238292011023</c:v>
                </c:pt>
                <c:pt idx="15">
                  <c:v>92.335468319559226</c:v>
                </c:pt>
                <c:pt idx="16">
                  <c:v>95.312138429752068</c:v>
                </c:pt>
                <c:pt idx="17">
                  <c:v>108.30886707988984</c:v>
                </c:pt>
                <c:pt idx="18">
                  <c:v>112.32527548209364</c:v>
                </c:pt>
                <c:pt idx="19">
                  <c:v>108.7029614325069</c:v>
                </c:pt>
                <c:pt idx="20">
                  <c:v>108.61072658402206</c:v>
                </c:pt>
                <c:pt idx="21">
                  <c:v>105.63405647382919</c:v>
                </c:pt>
                <c:pt idx="22">
                  <c:v>90.750705922865023</c:v>
                </c:pt>
                <c:pt idx="23">
                  <c:v>106.02815082644631</c:v>
                </c:pt>
                <c:pt idx="24">
                  <c:v>105.48312672176307</c:v>
                </c:pt>
                <c:pt idx="25">
                  <c:v>379.49592389807185</c:v>
                </c:pt>
                <c:pt idx="26">
                  <c:v>380.64282231404962</c:v>
                </c:pt>
                <c:pt idx="27">
                  <c:v>395.82358832644627</c:v>
                </c:pt>
                <c:pt idx="28">
                  <c:v>372.75925826446252</c:v>
                </c:pt>
                <c:pt idx="29">
                  <c:v>355.4142434573003</c:v>
                </c:pt>
                <c:pt idx="30">
                  <c:v>316.01352858126711</c:v>
                </c:pt>
                <c:pt idx="31">
                  <c:v>304.04421229338806</c:v>
                </c:pt>
                <c:pt idx="32">
                  <c:v>296.73577444903594</c:v>
                </c:pt>
                <c:pt idx="33">
                  <c:v>302.58287689393916</c:v>
                </c:pt>
                <c:pt idx="34">
                  <c:v>314.71746126033054</c:v>
                </c:pt>
                <c:pt idx="35">
                  <c:v>299.23307489669423</c:v>
                </c:pt>
                <c:pt idx="36">
                  <c:v>332.94885296143224</c:v>
                </c:pt>
                <c:pt idx="37">
                  <c:v>303.37098174931145</c:v>
                </c:pt>
                <c:pt idx="38">
                  <c:v>312.05044869146008</c:v>
                </c:pt>
                <c:pt idx="39">
                  <c:v>313.32605664600533</c:v>
                </c:pt>
                <c:pt idx="40">
                  <c:v>2404.979066115704</c:v>
                </c:pt>
                <c:pt idx="41">
                  <c:v>2404.9823362603283</c:v>
                </c:pt>
                <c:pt idx="42">
                  <c:v>2404.9851033057867</c:v>
                </c:pt>
                <c:pt idx="43">
                  <c:v>2404.9838455578497</c:v>
                </c:pt>
                <c:pt idx="44">
                  <c:v>2404.9838455578542</c:v>
                </c:pt>
                <c:pt idx="45">
                  <c:v>2404.974957472451</c:v>
                </c:pt>
                <c:pt idx="46">
                  <c:v>2404.9816654614333</c:v>
                </c:pt>
                <c:pt idx="47">
                  <c:v>2404.9804077134977</c:v>
                </c:pt>
                <c:pt idx="48">
                  <c:v>2404.9896311983475</c:v>
                </c:pt>
                <c:pt idx="49">
                  <c:v>2404.983677858128</c:v>
                </c:pt>
                <c:pt idx="50">
                  <c:v>2404.9885411501377</c:v>
                </c:pt>
                <c:pt idx="51">
                  <c:v>2404.987283402203</c:v>
                </c:pt>
                <c:pt idx="52">
                  <c:v>2404.9793176652893</c:v>
                </c:pt>
                <c:pt idx="53">
                  <c:v>2404.9834263085413</c:v>
                </c:pt>
                <c:pt idx="54">
                  <c:v>2404.9809108126701</c:v>
                </c:pt>
                <c:pt idx="55">
                  <c:v>2404.9804915633622</c:v>
                </c:pt>
                <c:pt idx="56">
                  <c:v>2404.9830909090902</c:v>
                </c:pt>
                <c:pt idx="57">
                  <c:v>2404.9806592630862</c:v>
                </c:pt>
                <c:pt idx="58">
                  <c:v>2404.9785630165279</c:v>
                </c:pt>
                <c:pt idx="59">
                  <c:v>2404.9811623622609</c:v>
                </c:pt>
                <c:pt idx="60">
                  <c:v>2404.984600206612</c:v>
                </c:pt>
                <c:pt idx="61">
                  <c:v>2404.9820847107412</c:v>
                </c:pt>
                <c:pt idx="62">
                  <c:v>2404.9799046143244</c:v>
                </c:pt>
                <c:pt idx="63">
                  <c:v>2404.9773891184586</c:v>
                </c:pt>
                <c:pt idx="64">
                  <c:v>2404.9830909090933</c:v>
                </c:pt>
                <c:pt idx="65">
                  <c:v>2404.9828393595053</c:v>
                </c:pt>
                <c:pt idx="66">
                  <c:v>2404.9781437672154</c:v>
                </c:pt>
                <c:pt idx="67">
                  <c:v>2404.9823362603283</c:v>
                </c:pt>
                <c:pt idx="68">
                  <c:v>2404.9821685606053</c:v>
                </c:pt>
                <c:pt idx="69">
                  <c:v>2404.9762152203871</c:v>
                </c:pt>
                <c:pt idx="70">
                  <c:v>2404.9825039600569</c:v>
                </c:pt>
                <c:pt idx="71">
                  <c:v>2404.9822524104729</c:v>
                </c:pt>
                <c:pt idx="72">
                  <c:v>2404.9844325068866</c:v>
                </c:pt>
                <c:pt idx="73">
                  <c:v>2404.9813300619808</c:v>
                </c:pt>
                <c:pt idx="74">
                  <c:v>2404.9815816115697</c:v>
                </c:pt>
                <c:pt idx="75">
                  <c:v>2404.9845163567488</c:v>
                </c:pt>
                <c:pt idx="76">
                  <c:v>2404.9830070592297</c:v>
                </c:pt>
                <c:pt idx="77">
                  <c:v>2404.9816654614315</c:v>
                </c:pt>
                <c:pt idx="78">
                  <c:v>2404.9861933539969</c:v>
                </c:pt>
                <c:pt idx="79">
                  <c:v>2404.9850194559194</c:v>
                </c:pt>
                <c:pt idx="80">
                  <c:v>2404.9769698691466</c:v>
                </c:pt>
                <c:pt idx="81">
                  <c:v>2404.990553546832</c:v>
                </c:pt>
                <c:pt idx="82">
                  <c:v>2404.9790661157008</c:v>
                </c:pt>
                <c:pt idx="83">
                  <c:v>2404.9818331611568</c:v>
                </c:pt>
                <c:pt idx="84">
                  <c:v>2404.9778922176329</c:v>
                </c:pt>
                <c:pt idx="85">
                  <c:v>2404.9792338154284</c:v>
                </c:pt>
                <c:pt idx="86">
                  <c:v>2404.98267165978</c:v>
                </c:pt>
                <c:pt idx="87">
                  <c:v>2404.9811623622595</c:v>
                </c:pt>
                <c:pt idx="88">
                  <c:v>2404.9828393595021</c:v>
                </c:pt>
                <c:pt idx="89">
                  <c:v>2404.9789822658377</c:v>
                </c:pt>
                <c:pt idx="90">
                  <c:v>2404.9786468663897</c:v>
                </c:pt>
                <c:pt idx="91">
                  <c:v>2404.9830070592316</c:v>
                </c:pt>
                <c:pt idx="92">
                  <c:v>2404.9802400137733</c:v>
                </c:pt>
                <c:pt idx="93">
                  <c:v>2404.9823362603302</c:v>
                </c:pt>
                <c:pt idx="94">
                  <c:v>2404.9796530647395</c:v>
                </c:pt>
                <c:pt idx="95">
                  <c:v>2404.979736914599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9D3-4E6D-B65F-8E2C83E0A93D}"/>
            </c:ext>
          </c:extLst>
        </c:ser>
        <c:ser>
          <c:idx val="2"/>
          <c:order val="3"/>
          <c:tx>
            <c:strRef>
              <c:f>'PS5'!$B$66</c:f>
              <c:strCache>
                <c:ptCount val="1"/>
                <c:pt idx="0">
                  <c:v>METGCD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'PS5'!$C$66:$CT$66</c:f>
              <c:numCache>
                <c:formatCode>General</c:formatCode>
                <c:ptCount val="96"/>
                <c:pt idx="0">
                  <c:v>1673.2575413223151</c:v>
                </c:pt>
                <c:pt idx="1">
                  <c:v>1673.2575413223151</c:v>
                </c:pt>
                <c:pt idx="2">
                  <c:v>1673.2575413223151</c:v>
                </c:pt>
                <c:pt idx="3">
                  <c:v>1673.2575413223151</c:v>
                </c:pt>
                <c:pt idx="4">
                  <c:v>1673.2575413223151</c:v>
                </c:pt>
                <c:pt idx="5">
                  <c:v>1673.2575413223151</c:v>
                </c:pt>
                <c:pt idx="6">
                  <c:v>1763.6476928374675</c:v>
                </c:pt>
                <c:pt idx="7">
                  <c:v>1821.9149621212114</c:v>
                </c:pt>
                <c:pt idx="8">
                  <c:v>2223.1113980716259</c:v>
                </c:pt>
                <c:pt idx="9">
                  <c:v>2186.5947830578489</c:v>
                </c:pt>
                <c:pt idx="10">
                  <c:v>2241.5583677685941</c:v>
                </c:pt>
                <c:pt idx="11">
                  <c:v>2385.8472107437988</c:v>
                </c:pt>
                <c:pt idx="12">
                  <c:v>1689.9101239669415</c:v>
                </c:pt>
                <c:pt idx="13">
                  <c:v>1843.749466253443</c:v>
                </c:pt>
                <c:pt idx="14">
                  <c:v>1891.9295971074375</c:v>
                </c:pt>
                <c:pt idx="15">
                  <c:v>1899.7360192837473</c:v>
                </c:pt>
                <c:pt idx="16">
                  <c:v>2012.9417183195585</c:v>
                </c:pt>
                <c:pt idx="17">
                  <c:v>1627.517441460056</c:v>
                </c:pt>
                <c:pt idx="18">
                  <c:v>1646.8616046831958</c:v>
                </c:pt>
                <c:pt idx="19">
                  <c:v>1786.614170110191</c:v>
                </c:pt>
                <c:pt idx="20">
                  <c:v>1731.985984848485</c:v>
                </c:pt>
                <c:pt idx="21">
                  <c:v>1903.0564738292021</c:v>
                </c:pt>
                <c:pt idx="22">
                  <c:v>1689.0967803030298</c:v>
                </c:pt>
                <c:pt idx="23">
                  <c:v>1792.2404958677675</c:v>
                </c:pt>
                <c:pt idx="24">
                  <c:v>1854.985347796144</c:v>
                </c:pt>
                <c:pt idx="25">
                  <c:v>3054.5414772727258</c:v>
                </c:pt>
                <c:pt idx="26">
                  <c:v>1500.5519800275476</c:v>
                </c:pt>
                <c:pt idx="27">
                  <c:v>1502.5224517906329</c:v>
                </c:pt>
                <c:pt idx="28">
                  <c:v>1504.4845385674926</c:v>
                </c:pt>
                <c:pt idx="29">
                  <c:v>1506.446625344352</c:v>
                </c:pt>
                <c:pt idx="30">
                  <c:v>1508.4254820936635</c:v>
                </c:pt>
                <c:pt idx="31">
                  <c:v>1510.395953856749</c:v>
                </c:pt>
                <c:pt idx="32">
                  <c:v>1512.3580406336084</c:v>
                </c:pt>
                <c:pt idx="33">
                  <c:v>1514.3285123966939</c:v>
                </c:pt>
                <c:pt idx="34">
                  <c:v>1516.2905991735533</c:v>
                </c:pt>
                <c:pt idx="35">
                  <c:v>1518.2610709366386</c:v>
                </c:pt>
                <c:pt idx="36">
                  <c:v>1520.0722279614322</c:v>
                </c:pt>
                <c:pt idx="37">
                  <c:v>1522.4535640495867</c:v>
                </c:pt>
                <c:pt idx="38">
                  <c:v>3340.4946625344342</c:v>
                </c:pt>
                <c:pt idx="39">
                  <c:v>3340.6623622589523</c:v>
                </c:pt>
                <c:pt idx="40">
                  <c:v>3340.8384469696957</c:v>
                </c:pt>
                <c:pt idx="41">
                  <c:v>3341.0145316804396</c:v>
                </c:pt>
                <c:pt idx="42">
                  <c:v>3341.1822314049577</c:v>
                </c:pt>
                <c:pt idx="43">
                  <c:v>3341.3583161157017</c:v>
                </c:pt>
                <c:pt idx="44">
                  <c:v>3341.5344008264451</c:v>
                </c:pt>
                <c:pt idx="45">
                  <c:v>3341.710485537189</c:v>
                </c:pt>
                <c:pt idx="46">
                  <c:v>3341.8530303030293</c:v>
                </c:pt>
                <c:pt idx="47">
                  <c:v>3342.0039600550954</c:v>
                </c:pt>
                <c:pt idx="48">
                  <c:v>3342.1465048209357</c:v>
                </c:pt>
                <c:pt idx="49">
                  <c:v>3342.2974345730017</c:v>
                </c:pt>
                <c:pt idx="50">
                  <c:v>3342.4483643250678</c:v>
                </c:pt>
                <c:pt idx="51">
                  <c:v>3342.5909090909081</c:v>
                </c:pt>
                <c:pt idx="52">
                  <c:v>3342.7418388429742</c:v>
                </c:pt>
                <c:pt idx="53">
                  <c:v>3342.8927685950403</c:v>
                </c:pt>
                <c:pt idx="54">
                  <c:v>3343.0353133608805</c:v>
                </c:pt>
                <c:pt idx="55">
                  <c:v>3343.1862431129466</c:v>
                </c:pt>
                <c:pt idx="56">
                  <c:v>3343.1946280991724</c:v>
                </c:pt>
                <c:pt idx="57">
                  <c:v>3343.2030130853987</c:v>
                </c:pt>
                <c:pt idx="58">
                  <c:v>3343.2197830578502</c:v>
                </c:pt>
                <c:pt idx="59">
                  <c:v>3343.228168044076</c:v>
                </c:pt>
                <c:pt idx="60">
                  <c:v>3343.2365530303018</c:v>
                </c:pt>
                <c:pt idx="61">
                  <c:v>3343.2449380165281</c:v>
                </c:pt>
                <c:pt idx="62">
                  <c:v>3343.2533230027539</c:v>
                </c:pt>
                <c:pt idx="63">
                  <c:v>3343.2700929752054</c:v>
                </c:pt>
                <c:pt idx="64">
                  <c:v>3343.2784779614317</c:v>
                </c:pt>
                <c:pt idx="65">
                  <c:v>3343.2868629476575</c:v>
                </c:pt>
                <c:pt idx="66">
                  <c:v>3343.3036329201091</c:v>
                </c:pt>
                <c:pt idx="67">
                  <c:v>3343.3204028925611</c:v>
                </c:pt>
                <c:pt idx="68">
                  <c:v>3343.3371728650127</c:v>
                </c:pt>
                <c:pt idx="69">
                  <c:v>3343.3539428374647</c:v>
                </c:pt>
                <c:pt idx="70">
                  <c:v>3343.3707128099163</c:v>
                </c:pt>
                <c:pt idx="71">
                  <c:v>3343.3874827823684</c:v>
                </c:pt>
                <c:pt idx="72">
                  <c:v>3343.4042527548199</c:v>
                </c:pt>
                <c:pt idx="73">
                  <c:v>3343.4210227272715</c:v>
                </c:pt>
                <c:pt idx="74">
                  <c:v>3343.4377926997236</c:v>
                </c:pt>
                <c:pt idx="75">
                  <c:v>3343.4545626721751</c:v>
                </c:pt>
                <c:pt idx="76">
                  <c:v>3343.4545626721751</c:v>
                </c:pt>
                <c:pt idx="77">
                  <c:v>3343.4545626721751</c:v>
                </c:pt>
                <c:pt idx="78">
                  <c:v>3343.4545626721751</c:v>
                </c:pt>
                <c:pt idx="79">
                  <c:v>3343.4545626721751</c:v>
                </c:pt>
                <c:pt idx="80">
                  <c:v>3343.4545626721751</c:v>
                </c:pt>
                <c:pt idx="81">
                  <c:v>3343.4545626721751</c:v>
                </c:pt>
                <c:pt idx="82">
                  <c:v>3343.4545626721751</c:v>
                </c:pt>
                <c:pt idx="83">
                  <c:v>3343.4545626721751</c:v>
                </c:pt>
                <c:pt idx="84">
                  <c:v>3343.4545626721751</c:v>
                </c:pt>
                <c:pt idx="85">
                  <c:v>3343.4545626721751</c:v>
                </c:pt>
                <c:pt idx="86">
                  <c:v>3343.4545626721751</c:v>
                </c:pt>
                <c:pt idx="87">
                  <c:v>3343.4545626721751</c:v>
                </c:pt>
                <c:pt idx="88">
                  <c:v>3343.4545626721751</c:v>
                </c:pt>
                <c:pt idx="89">
                  <c:v>3343.4545626721751</c:v>
                </c:pt>
                <c:pt idx="90">
                  <c:v>3343.4545626721751</c:v>
                </c:pt>
                <c:pt idx="91">
                  <c:v>3343.4545626721751</c:v>
                </c:pt>
                <c:pt idx="92">
                  <c:v>3343.4545626721751</c:v>
                </c:pt>
                <c:pt idx="93">
                  <c:v>3343.4545626721751</c:v>
                </c:pt>
                <c:pt idx="94">
                  <c:v>3343.4545626721751</c:v>
                </c:pt>
                <c:pt idx="95">
                  <c:v>3343.4545626721751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9D3-4E6D-B65F-8E2C83E0A93D}"/>
            </c:ext>
          </c:extLst>
        </c:ser>
        <c:ser>
          <c:idx val="3"/>
          <c:order val="4"/>
          <c:tx>
            <c:strRef>
              <c:f>'PS5'!$B$67</c:f>
              <c:strCache>
                <c:ptCount val="1"/>
                <c:pt idx="0">
                  <c:v>POSGCD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'PS5'!$C$67:$CT$67</c:f>
              <c:numCache>
                <c:formatCode>General</c:formatCode>
                <c:ptCount val="96"/>
                <c:pt idx="0">
                  <c:v>413.76553030303029</c:v>
                </c:pt>
                <c:pt idx="1">
                  <c:v>413.76553030303029</c:v>
                </c:pt>
                <c:pt idx="2">
                  <c:v>413.76553030303029</c:v>
                </c:pt>
                <c:pt idx="3">
                  <c:v>413.76553030303029</c:v>
                </c:pt>
                <c:pt idx="4">
                  <c:v>413.76553030303029</c:v>
                </c:pt>
                <c:pt idx="5">
                  <c:v>413.76553030303029</c:v>
                </c:pt>
                <c:pt idx="6">
                  <c:v>451.04517906336076</c:v>
                </c:pt>
                <c:pt idx="7">
                  <c:v>437.86398071625359</c:v>
                </c:pt>
                <c:pt idx="8">
                  <c:v>441.58691460055087</c:v>
                </c:pt>
                <c:pt idx="9">
                  <c:v>492.98688016528945</c:v>
                </c:pt>
                <c:pt idx="10">
                  <c:v>466.49032369145982</c:v>
                </c:pt>
                <c:pt idx="11">
                  <c:v>426.544249311295</c:v>
                </c:pt>
                <c:pt idx="12">
                  <c:v>399.46074380165288</c:v>
                </c:pt>
                <c:pt idx="13">
                  <c:v>471.45423553719036</c:v>
                </c:pt>
                <c:pt idx="14">
                  <c:v>391.41954201101936</c:v>
                </c:pt>
                <c:pt idx="15">
                  <c:v>447.18808539944916</c:v>
                </c:pt>
                <c:pt idx="16">
                  <c:v>524.27964876033093</c:v>
                </c:pt>
                <c:pt idx="17">
                  <c:v>481.57491391184561</c:v>
                </c:pt>
                <c:pt idx="18">
                  <c:v>628.76496212121231</c:v>
                </c:pt>
                <c:pt idx="19">
                  <c:v>582.37083333333374</c:v>
                </c:pt>
                <c:pt idx="20">
                  <c:v>496.75173898071631</c:v>
                </c:pt>
                <c:pt idx="21">
                  <c:v>634.90277203856783</c:v>
                </c:pt>
                <c:pt idx="22">
                  <c:v>632.99938016528972</c:v>
                </c:pt>
                <c:pt idx="23">
                  <c:v>595.93774104683234</c:v>
                </c:pt>
                <c:pt idx="24">
                  <c:v>614.87942493112951</c:v>
                </c:pt>
                <c:pt idx="25">
                  <c:v>1280.8925082644625</c:v>
                </c:pt>
                <c:pt idx="26">
                  <c:v>1291.8834643595042</c:v>
                </c:pt>
                <c:pt idx="27">
                  <c:v>1269.9014683195592</c:v>
                </c:pt>
                <c:pt idx="28">
                  <c:v>1267.9045000000001</c:v>
                </c:pt>
                <c:pt idx="29">
                  <c:v>1157.9964483471076</c:v>
                </c:pt>
                <c:pt idx="30">
                  <c:v>1250.9186141528924</c:v>
                </c:pt>
                <c:pt idx="31">
                  <c:v>1107.0435702479338</c:v>
                </c:pt>
                <c:pt idx="32">
                  <c:v>1059.085473829201</c:v>
                </c:pt>
                <c:pt idx="33">
                  <c:v>953.17622210743809</c:v>
                </c:pt>
                <c:pt idx="34">
                  <c:v>1001.1353247245179</c:v>
                </c:pt>
                <c:pt idx="35">
                  <c:v>988.14530406336098</c:v>
                </c:pt>
                <c:pt idx="36">
                  <c:v>1643.8430096418615</c:v>
                </c:pt>
                <c:pt idx="37">
                  <c:v>1709.9670110192869</c:v>
                </c:pt>
                <c:pt idx="38">
                  <c:v>1776.0910123966892</c:v>
                </c:pt>
                <c:pt idx="39">
                  <c:v>1845.4348484848447</c:v>
                </c:pt>
                <c:pt idx="40">
                  <c:v>1911.5588498622649</c:v>
                </c:pt>
                <c:pt idx="41">
                  <c:v>1977.6744662534375</c:v>
                </c:pt>
                <c:pt idx="42">
                  <c:v>2047.7981060606053</c:v>
                </c:pt>
                <c:pt idx="43">
                  <c:v>2113.1506887052451</c:v>
                </c:pt>
                <c:pt idx="44">
                  <c:v>2183.2743285123847</c:v>
                </c:pt>
                <c:pt idx="45">
                  <c:v>2249.3731749311073</c:v>
                </c:pt>
                <c:pt idx="46">
                  <c:v>2430.2624827823497</c:v>
                </c:pt>
                <c:pt idx="47">
                  <c:v>2607.9403409090855</c:v>
                </c:pt>
                <c:pt idx="48">
                  <c:v>2788.8296487603357</c:v>
                </c:pt>
                <c:pt idx="49">
                  <c:v>2969.7021866391333</c:v>
                </c:pt>
                <c:pt idx="50">
                  <c:v>3147.3632747934098</c:v>
                </c:pt>
                <c:pt idx="51">
                  <c:v>3328.2693526170565</c:v>
                </c:pt>
                <c:pt idx="52">
                  <c:v>3509.1418904958573</c:v>
                </c:pt>
                <c:pt idx="53">
                  <c:v>3686.8029786501324</c:v>
                </c:pt>
                <c:pt idx="54">
                  <c:v>3867.6922865013794</c:v>
                </c:pt>
                <c:pt idx="55">
                  <c:v>4048.58159435263</c:v>
                </c:pt>
                <c:pt idx="56">
                  <c:v>4205.5233815427209</c:v>
                </c:pt>
                <c:pt idx="57">
                  <c:v>4361.7189049586641</c:v>
                </c:pt>
                <c:pt idx="58">
                  <c:v>4518.6774621211671</c:v>
                </c:pt>
                <c:pt idx="59">
                  <c:v>4678.8306990358269</c:v>
                </c:pt>
                <c:pt idx="60">
                  <c:v>4835.797641184552</c:v>
                </c:pt>
                <c:pt idx="61">
                  <c:v>4991.9680096419106</c:v>
                </c:pt>
                <c:pt idx="62">
                  <c:v>5148.1635330578665</c:v>
                </c:pt>
                <c:pt idx="63">
                  <c:v>5305.0969352616903</c:v>
                </c:pt>
                <c:pt idx="64">
                  <c:v>5465.275327135003</c:v>
                </c:pt>
                <c:pt idx="65">
                  <c:v>5622.2338842975132</c:v>
                </c:pt>
                <c:pt idx="66">
                  <c:v>5732.9995523415737</c:v>
                </c:pt>
                <c:pt idx="67">
                  <c:v>5848.5530475206961</c:v>
                </c:pt>
                <c:pt idx="68">
                  <c:v>5960.0733643250987</c:v>
                </c:pt>
                <c:pt idx="69">
                  <c:v>6070.8390323691356</c:v>
                </c:pt>
                <c:pt idx="70">
                  <c:v>6182.3761191459835</c:v>
                </c:pt>
                <c:pt idx="71">
                  <c:v>6297.1581955923139</c:v>
                </c:pt>
                <c:pt idx="72">
                  <c:v>6408.6868973829423</c:v>
                </c:pt>
                <c:pt idx="73">
                  <c:v>6520.2072141873196</c:v>
                </c:pt>
                <c:pt idx="74">
                  <c:v>6634.9892906335617</c:v>
                </c:pt>
                <c:pt idx="75">
                  <c:v>6746.5263774104969</c:v>
                </c:pt>
                <c:pt idx="76">
                  <c:v>6746.5263774104969</c:v>
                </c:pt>
                <c:pt idx="77">
                  <c:v>6746.5263774104969</c:v>
                </c:pt>
                <c:pt idx="78">
                  <c:v>6746.5263774104969</c:v>
                </c:pt>
                <c:pt idx="79">
                  <c:v>6746.5263774104969</c:v>
                </c:pt>
                <c:pt idx="80">
                  <c:v>6746.5263774104969</c:v>
                </c:pt>
                <c:pt idx="81">
                  <c:v>6746.5263774104969</c:v>
                </c:pt>
                <c:pt idx="82">
                  <c:v>6746.5263774104969</c:v>
                </c:pt>
                <c:pt idx="83">
                  <c:v>6746.5263774104969</c:v>
                </c:pt>
                <c:pt idx="84">
                  <c:v>6746.5263774104969</c:v>
                </c:pt>
                <c:pt idx="85">
                  <c:v>6746.5263774104969</c:v>
                </c:pt>
                <c:pt idx="86">
                  <c:v>6746.5263774104969</c:v>
                </c:pt>
                <c:pt idx="87">
                  <c:v>6746.5263774104969</c:v>
                </c:pt>
                <c:pt idx="88">
                  <c:v>6746.5263774104969</c:v>
                </c:pt>
                <c:pt idx="89">
                  <c:v>6746.5263774104969</c:v>
                </c:pt>
                <c:pt idx="90">
                  <c:v>6746.5263774104969</c:v>
                </c:pt>
                <c:pt idx="91">
                  <c:v>6746.5263774104969</c:v>
                </c:pt>
                <c:pt idx="92">
                  <c:v>6746.5263774105642</c:v>
                </c:pt>
                <c:pt idx="93">
                  <c:v>6746.5263774104969</c:v>
                </c:pt>
                <c:pt idx="94">
                  <c:v>6746.5263774104969</c:v>
                </c:pt>
                <c:pt idx="95">
                  <c:v>6746.5263774104969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9D3-4E6D-B65F-8E2C83E0A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64128"/>
        <c:axId val="127665664"/>
      </c:lineChart>
      <c:catAx>
        <c:axId val="1276641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65664"/>
        <c:crosses val="autoZero"/>
        <c:auto val="1"/>
        <c:lblAlgn val="ctr"/>
        <c:lblOffset val="100"/>
        <c:tickLblSkip val="5"/>
        <c:noMultiLvlLbl val="0"/>
      </c:catAx>
      <c:valAx>
        <c:axId val="12766566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Simulated Sparta Pumping</a:t>
                </a:r>
                <a:r>
                  <a:rPr lang="en-US" dirty="0" smtClean="0"/>
                  <a:t>,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Acre-Feet per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6412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'PS5'!$B$68</c:f>
              <c:strCache>
                <c:ptCount val="1"/>
                <c:pt idx="0">
                  <c:v>BVGCD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'PS5'!$C$68:$CT$68</c:f>
              <c:numCache>
                <c:formatCode>General</c:formatCode>
                <c:ptCount val="96"/>
                <c:pt idx="0">
                  <c:v>387.69660812672197</c:v>
                </c:pt>
                <c:pt idx="1">
                  <c:v>387.69660812672197</c:v>
                </c:pt>
                <c:pt idx="2">
                  <c:v>387.69660812672197</c:v>
                </c:pt>
                <c:pt idx="3">
                  <c:v>387.69660812672197</c:v>
                </c:pt>
                <c:pt idx="4">
                  <c:v>387.69660812672197</c:v>
                </c:pt>
                <c:pt idx="5">
                  <c:v>387.69660812672197</c:v>
                </c:pt>
                <c:pt idx="6">
                  <c:v>395.69588498622591</c:v>
                </c:pt>
                <c:pt idx="7">
                  <c:v>425.02656680440788</c:v>
                </c:pt>
                <c:pt idx="8">
                  <c:v>442.0564738292012</c:v>
                </c:pt>
                <c:pt idx="9">
                  <c:v>464.36892217630873</c:v>
                </c:pt>
                <c:pt idx="10">
                  <c:v>464.06706267217612</c:v>
                </c:pt>
                <c:pt idx="11">
                  <c:v>426.23400482093655</c:v>
                </c:pt>
                <c:pt idx="12">
                  <c:v>424.37253787878797</c:v>
                </c:pt>
                <c:pt idx="13">
                  <c:v>503.11594352617033</c:v>
                </c:pt>
                <c:pt idx="14">
                  <c:v>470.11263774104708</c:v>
                </c:pt>
                <c:pt idx="15">
                  <c:v>480.71964531680464</c:v>
                </c:pt>
                <c:pt idx="16">
                  <c:v>483.71308539944874</c:v>
                </c:pt>
                <c:pt idx="17">
                  <c:v>476.56069214876015</c:v>
                </c:pt>
                <c:pt idx="18">
                  <c:v>505.34634986225876</c:v>
                </c:pt>
                <c:pt idx="19">
                  <c:v>494.3117079889804</c:v>
                </c:pt>
                <c:pt idx="20">
                  <c:v>552.21003787878817</c:v>
                </c:pt>
                <c:pt idx="21">
                  <c:v>537.37699724517904</c:v>
                </c:pt>
                <c:pt idx="22">
                  <c:v>551.08644972451782</c:v>
                </c:pt>
                <c:pt idx="23">
                  <c:v>561.16520316804429</c:v>
                </c:pt>
                <c:pt idx="24">
                  <c:v>590.2443353994488</c:v>
                </c:pt>
                <c:pt idx="25">
                  <c:v>418.7322930440771</c:v>
                </c:pt>
                <c:pt idx="26">
                  <c:v>436.53454115013801</c:v>
                </c:pt>
                <c:pt idx="27">
                  <c:v>461.3268491735538</c:v>
                </c:pt>
                <c:pt idx="28">
                  <c:v>469.98853994490412</c:v>
                </c:pt>
                <c:pt idx="29">
                  <c:v>472.02584004820886</c:v>
                </c:pt>
                <c:pt idx="30">
                  <c:v>476.24952530991703</c:v>
                </c:pt>
                <c:pt idx="31">
                  <c:v>487.22572382920072</c:v>
                </c:pt>
                <c:pt idx="32">
                  <c:v>495.64425000000017</c:v>
                </c:pt>
                <c:pt idx="33">
                  <c:v>514.57989669421454</c:v>
                </c:pt>
                <c:pt idx="34">
                  <c:v>517.39666511707981</c:v>
                </c:pt>
                <c:pt idx="35">
                  <c:v>540.23694834710795</c:v>
                </c:pt>
                <c:pt idx="36">
                  <c:v>1076.8257568870517</c:v>
                </c:pt>
                <c:pt idx="37">
                  <c:v>538.98247055785077</c:v>
                </c:pt>
                <c:pt idx="38">
                  <c:v>566.11058419421431</c:v>
                </c:pt>
                <c:pt idx="39">
                  <c:v>727.30624259641831</c:v>
                </c:pt>
                <c:pt idx="40">
                  <c:v>806.74258350550917</c:v>
                </c:pt>
                <c:pt idx="41">
                  <c:v>886.17900826446271</c:v>
                </c:pt>
                <c:pt idx="42">
                  <c:v>965.61568457300268</c:v>
                </c:pt>
                <c:pt idx="43">
                  <c:v>1045.0520254820935</c:v>
                </c:pt>
                <c:pt idx="44">
                  <c:v>1124.4886179407708</c:v>
                </c:pt>
                <c:pt idx="45">
                  <c:v>1203.9251265495864</c:v>
                </c:pt>
                <c:pt idx="46">
                  <c:v>1196.9208121556469</c:v>
                </c:pt>
                <c:pt idx="47">
                  <c:v>1189.916330061983</c:v>
                </c:pt>
                <c:pt idx="48">
                  <c:v>1182.9119318181813</c:v>
                </c:pt>
                <c:pt idx="49">
                  <c:v>1175.9073658746552</c:v>
                </c:pt>
                <c:pt idx="50">
                  <c:v>1168.9029676308537</c:v>
                </c:pt>
                <c:pt idx="51">
                  <c:v>1173.5672839187325</c:v>
                </c:pt>
                <c:pt idx="52">
                  <c:v>1178.2316002066111</c:v>
                </c:pt>
                <c:pt idx="53">
                  <c:v>1182.8958326446277</c:v>
                </c:pt>
                <c:pt idx="54">
                  <c:v>1187.5600650826443</c:v>
                </c:pt>
                <c:pt idx="55">
                  <c:v>1192.2243813705231</c:v>
                </c:pt>
                <c:pt idx="56">
                  <c:v>1192.6119354338839</c:v>
                </c:pt>
                <c:pt idx="57">
                  <c:v>1192.9994056473824</c:v>
                </c:pt>
                <c:pt idx="58">
                  <c:v>1193.3867920110188</c:v>
                </c:pt>
                <c:pt idx="59">
                  <c:v>1193.7742622245175</c:v>
                </c:pt>
                <c:pt idx="60">
                  <c:v>1194.1617324380161</c:v>
                </c:pt>
                <c:pt idx="61">
                  <c:v>1194.5492026515146</c:v>
                </c:pt>
                <c:pt idx="62">
                  <c:v>1194.9367567148756</c:v>
                </c:pt>
                <c:pt idx="63">
                  <c:v>1195.3242269283742</c:v>
                </c:pt>
                <c:pt idx="64">
                  <c:v>1195.7116971418727</c:v>
                </c:pt>
                <c:pt idx="65">
                  <c:v>1196.0991673553715</c:v>
                </c:pt>
                <c:pt idx="66">
                  <c:v>1196.48663756887</c:v>
                </c:pt>
                <c:pt idx="67">
                  <c:v>1196.8740239325064</c:v>
                </c:pt>
                <c:pt idx="68">
                  <c:v>1197.2615779958671</c:v>
                </c:pt>
                <c:pt idx="69">
                  <c:v>1197.6490482093659</c:v>
                </c:pt>
                <c:pt idx="70">
                  <c:v>1198.0365184228644</c:v>
                </c:pt>
                <c:pt idx="71">
                  <c:v>1198.423988636363</c:v>
                </c:pt>
                <c:pt idx="72">
                  <c:v>1198.8114588498618</c:v>
                </c:pt>
                <c:pt idx="73">
                  <c:v>1199.1990129132225</c:v>
                </c:pt>
                <c:pt idx="74">
                  <c:v>1199.5864831267213</c:v>
                </c:pt>
                <c:pt idx="75">
                  <c:v>1199.9739533402199</c:v>
                </c:pt>
                <c:pt idx="76">
                  <c:v>1199.9739533402199</c:v>
                </c:pt>
                <c:pt idx="77">
                  <c:v>1199.9739533402199</c:v>
                </c:pt>
                <c:pt idx="78">
                  <c:v>1199.9739533402199</c:v>
                </c:pt>
                <c:pt idx="79">
                  <c:v>1199.9739533402199</c:v>
                </c:pt>
                <c:pt idx="80">
                  <c:v>1199.9739533402199</c:v>
                </c:pt>
                <c:pt idx="81">
                  <c:v>1199.9739533402199</c:v>
                </c:pt>
                <c:pt idx="82">
                  <c:v>1199.9739533402199</c:v>
                </c:pt>
                <c:pt idx="83">
                  <c:v>1199.9739533402199</c:v>
                </c:pt>
                <c:pt idx="84">
                  <c:v>1199.9739533402199</c:v>
                </c:pt>
                <c:pt idx="85">
                  <c:v>1199.9739533402199</c:v>
                </c:pt>
                <c:pt idx="86">
                  <c:v>1199.9739533402199</c:v>
                </c:pt>
                <c:pt idx="87">
                  <c:v>1199.9739533402199</c:v>
                </c:pt>
                <c:pt idx="88">
                  <c:v>1199.9739533402199</c:v>
                </c:pt>
                <c:pt idx="89">
                  <c:v>1199.9739533402199</c:v>
                </c:pt>
                <c:pt idx="90">
                  <c:v>1199.9739533402199</c:v>
                </c:pt>
                <c:pt idx="91">
                  <c:v>1199.9739533402199</c:v>
                </c:pt>
                <c:pt idx="92">
                  <c:v>1199.9739533402199</c:v>
                </c:pt>
                <c:pt idx="93">
                  <c:v>1199.9739533402199</c:v>
                </c:pt>
                <c:pt idx="94">
                  <c:v>1199.9739533402199</c:v>
                </c:pt>
                <c:pt idx="95">
                  <c:v>1199.9739533402199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B9-45EA-98CD-428DDEE213C5}"/>
            </c:ext>
          </c:extLst>
        </c:ser>
        <c:ser>
          <c:idx val="4"/>
          <c:order val="1"/>
          <c:tx>
            <c:strRef>
              <c:f>'PS5'!$B$69</c:f>
              <c:strCache>
                <c:ptCount val="1"/>
                <c:pt idx="0">
                  <c:v>FCGCD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'PS5'!$C$69:$CT$69</c:f>
              <c:numCache>
                <c:formatCode>General</c:formatCode>
                <c:ptCount val="96"/>
                <c:pt idx="0">
                  <c:v>40.298243801652873</c:v>
                </c:pt>
                <c:pt idx="1">
                  <c:v>40.298243801652873</c:v>
                </c:pt>
                <c:pt idx="2">
                  <c:v>40.298243801652873</c:v>
                </c:pt>
                <c:pt idx="3">
                  <c:v>40.298243801652873</c:v>
                </c:pt>
                <c:pt idx="4">
                  <c:v>40.298243801652873</c:v>
                </c:pt>
                <c:pt idx="5">
                  <c:v>40.298243801652873</c:v>
                </c:pt>
                <c:pt idx="6">
                  <c:v>43.710933195592254</c:v>
                </c:pt>
                <c:pt idx="7">
                  <c:v>46.050344352617074</c:v>
                </c:pt>
                <c:pt idx="8">
                  <c:v>45.958109504132224</c:v>
                </c:pt>
                <c:pt idx="9">
                  <c:v>46.654063360881523</c:v>
                </c:pt>
                <c:pt idx="10">
                  <c:v>46.528288567493121</c:v>
                </c:pt>
                <c:pt idx="11">
                  <c:v>47.895041322314064</c:v>
                </c:pt>
                <c:pt idx="12">
                  <c:v>47.668646694214878</c:v>
                </c:pt>
                <c:pt idx="13">
                  <c:v>45.656249999999972</c:v>
                </c:pt>
                <c:pt idx="14">
                  <c:v>47.06492768595043</c:v>
                </c:pt>
                <c:pt idx="15">
                  <c:v>47.953736225895334</c:v>
                </c:pt>
                <c:pt idx="16">
                  <c:v>47.16554752066115</c:v>
                </c:pt>
                <c:pt idx="17">
                  <c:v>47.794421487603309</c:v>
                </c:pt>
                <c:pt idx="18">
                  <c:v>53.999311294765825</c:v>
                </c:pt>
                <c:pt idx="19">
                  <c:v>58.552358815427006</c:v>
                </c:pt>
                <c:pt idx="20">
                  <c:v>55.433143939393936</c:v>
                </c:pt>
                <c:pt idx="21">
                  <c:v>55.433143939393936</c:v>
                </c:pt>
                <c:pt idx="22">
                  <c:v>56.749586776859474</c:v>
                </c:pt>
                <c:pt idx="23">
                  <c:v>56.380647382920102</c:v>
                </c:pt>
                <c:pt idx="24">
                  <c:v>56.036862947658378</c:v>
                </c:pt>
                <c:pt idx="25">
                  <c:v>341.32025550964192</c:v>
                </c:pt>
                <c:pt idx="26">
                  <c:v>214.155986053719</c:v>
                </c:pt>
                <c:pt idx="27">
                  <c:v>256.07404149449036</c:v>
                </c:pt>
                <c:pt idx="28">
                  <c:v>274.58398243801656</c:v>
                </c:pt>
                <c:pt idx="29">
                  <c:v>248.29998536501378</c:v>
                </c:pt>
                <c:pt idx="30">
                  <c:v>268.94289910468319</c:v>
                </c:pt>
                <c:pt idx="31">
                  <c:v>290.6600134297521</c:v>
                </c:pt>
                <c:pt idx="32">
                  <c:v>226.67183574380164</c:v>
                </c:pt>
                <c:pt idx="33">
                  <c:v>301.92985416666664</c:v>
                </c:pt>
                <c:pt idx="34">
                  <c:v>280.83146797520658</c:v>
                </c:pt>
                <c:pt idx="35">
                  <c:v>267.89016408402205</c:v>
                </c:pt>
                <c:pt idx="36">
                  <c:v>280.33549603994493</c:v>
                </c:pt>
                <c:pt idx="37">
                  <c:v>244.69066804407714</c:v>
                </c:pt>
                <c:pt idx="38">
                  <c:v>224.98075172176308</c:v>
                </c:pt>
                <c:pt idx="39">
                  <c:v>137.4984295798898</c:v>
                </c:pt>
                <c:pt idx="40">
                  <c:v>2707.6210571625329</c:v>
                </c:pt>
                <c:pt idx="41">
                  <c:v>2707.6210571625329</c:v>
                </c:pt>
                <c:pt idx="42">
                  <c:v>2707.6210571625329</c:v>
                </c:pt>
                <c:pt idx="43">
                  <c:v>2707.6210571625329</c:v>
                </c:pt>
                <c:pt idx="44">
                  <c:v>2707.6210571625329</c:v>
                </c:pt>
                <c:pt idx="45">
                  <c:v>2707.6210571625329</c:v>
                </c:pt>
                <c:pt idx="46">
                  <c:v>2707.6210571625329</c:v>
                </c:pt>
                <c:pt idx="47">
                  <c:v>2707.6210571625329</c:v>
                </c:pt>
                <c:pt idx="48">
                  <c:v>2707.6210571625329</c:v>
                </c:pt>
                <c:pt idx="49">
                  <c:v>2707.6210571625329</c:v>
                </c:pt>
                <c:pt idx="50">
                  <c:v>2707.6210571625329</c:v>
                </c:pt>
                <c:pt idx="51">
                  <c:v>2707.6210571625329</c:v>
                </c:pt>
                <c:pt idx="52">
                  <c:v>2707.6210571625329</c:v>
                </c:pt>
                <c:pt idx="53">
                  <c:v>2707.6210571625329</c:v>
                </c:pt>
                <c:pt idx="54">
                  <c:v>2707.6210571625329</c:v>
                </c:pt>
                <c:pt idx="55">
                  <c:v>2707.6210571625329</c:v>
                </c:pt>
                <c:pt idx="56">
                  <c:v>2707.6210571625329</c:v>
                </c:pt>
                <c:pt idx="57">
                  <c:v>2707.6210571625329</c:v>
                </c:pt>
                <c:pt idx="58">
                  <c:v>2707.6210571625329</c:v>
                </c:pt>
                <c:pt idx="59">
                  <c:v>2707.6210571625329</c:v>
                </c:pt>
                <c:pt idx="60">
                  <c:v>2707.6210571625329</c:v>
                </c:pt>
                <c:pt idx="61">
                  <c:v>2707.6210571625329</c:v>
                </c:pt>
                <c:pt idx="62">
                  <c:v>2707.6210571625329</c:v>
                </c:pt>
                <c:pt idx="63">
                  <c:v>2707.6210571625329</c:v>
                </c:pt>
                <c:pt idx="64">
                  <c:v>2707.6210571625329</c:v>
                </c:pt>
                <c:pt idx="65">
                  <c:v>2707.6210571625329</c:v>
                </c:pt>
                <c:pt idx="66">
                  <c:v>2707.6210571625329</c:v>
                </c:pt>
                <c:pt idx="67">
                  <c:v>2707.6210571625329</c:v>
                </c:pt>
                <c:pt idx="68">
                  <c:v>2707.6210571625329</c:v>
                </c:pt>
                <c:pt idx="69">
                  <c:v>2707.6210571625329</c:v>
                </c:pt>
                <c:pt idx="70">
                  <c:v>2707.6210571625329</c:v>
                </c:pt>
                <c:pt idx="71">
                  <c:v>2707.6210571625329</c:v>
                </c:pt>
                <c:pt idx="72">
                  <c:v>2707.6210571625329</c:v>
                </c:pt>
                <c:pt idx="73">
                  <c:v>2707.6210571625329</c:v>
                </c:pt>
                <c:pt idx="74">
                  <c:v>2707.6210571625329</c:v>
                </c:pt>
                <c:pt idx="75">
                  <c:v>2707.6210571625329</c:v>
                </c:pt>
                <c:pt idx="76">
                  <c:v>2707.6210571625329</c:v>
                </c:pt>
                <c:pt idx="77">
                  <c:v>2707.6210571625329</c:v>
                </c:pt>
                <c:pt idx="78">
                  <c:v>2707.6210571625329</c:v>
                </c:pt>
                <c:pt idx="79">
                  <c:v>2707.6210571625329</c:v>
                </c:pt>
                <c:pt idx="80">
                  <c:v>2707.6210571625329</c:v>
                </c:pt>
                <c:pt idx="81">
                  <c:v>2707.6210571625329</c:v>
                </c:pt>
                <c:pt idx="82">
                  <c:v>2707.6210571625329</c:v>
                </c:pt>
                <c:pt idx="83">
                  <c:v>2707.6210571625329</c:v>
                </c:pt>
                <c:pt idx="84">
                  <c:v>2707.6210571625329</c:v>
                </c:pt>
                <c:pt idx="85">
                  <c:v>2707.6210571625329</c:v>
                </c:pt>
                <c:pt idx="86">
                  <c:v>2707.6210571625329</c:v>
                </c:pt>
                <c:pt idx="87">
                  <c:v>2707.6210571625329</c:v>
                </c:pt>
                <c:pt idx="88">
                  <c:v>2707.6210571625329</c:v>
                </c:pt>
                <c:pt idx="89">
                  <c:v>2707.6210571625329</c:v>
                </c:pt>
                <c:pt idx="90">
                  <c:v>2707.6210571625329</c:v>
                </c:pt>
                <c:pt idx="91">
                  <c:v>2707.6210571625329</c:v>
                </c:pt>
                <c:pt idx="92">
                  <c:v>2707.6210571625329</c:v>
                </c:pt>
                <c:pt idx="93">
                  <c:v>2707.6210571625329</c:v>
                </c:pt>
                <c:pt idx="94">
                  <c:v>2707.6210571625329</c:v>
                </c:pt>
                <c:pt idx="95">
                  <c:v>2707.6210571625329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B9-45EA-98CD-428DDEE213C5}"/>
            </c:ext>
          </c:extLst>
        </c:ser>
        <c:ser>
          <c:idx val="1"/>
          <c:order val="2"/>
          <c:tx>
            <c:strRef>
              <c:f>'PS5'!$B$70</c:f>
              <c:strCache>
                <c:ptCount val="1"/>
                <c:pt idx="0">
                  <c:v>LPGCD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'PS5'!$C$70:$CT$70</c:f>
              <c:numCache>
                <c:formatCode>General</c:formatCode>
                <c:ptCount val="96"/>
                <c:pt idx="0">
                  <c:v>421.73126721763089</c:v>
                </c:pt>
                <c:pt idx="1">
                  <c:v>421.73126721763089</c:v>
                </c:pt>
                <c:pt idx="2">
                  <c:v>421.73126721763089</c:v>
                </c:pt>
                <c:pt idx="3">
                  <c:v>421.73126721763089</c:v>
                </c:pt>
                <c:pt idx="4">
                  <c:v>421.73126721763089</c:v>
                </c:pt>
                <c:pt idx="5">
                  <c:v>421.73126721763089</c:v>
                </c:pt>
                <c:pt idx="6">
                  <c:v>398.73125000000027</c:v>
                </c:pt>
                <c:pt idx="7">
                  <c:v>373.19896694214879</c:v>
                </c:pt>
                <c:pt idx="8">
                  <c:v>348.59741735537204</c:v>
                </c:pt>
                <c:pt idx="9">
                  <c:v>325.25361570247946</c:v>
                </c:pt>
                <c:pt idx="10">
                  <c:v>308.48364325068889</c:v>
                </c:pt>
                <c:pt idx="11">
                  <c:v>306.39578168044085</c:v>
                </c:pt>
                <c:pt idx="12">
                  <c:v>322.70457988980746</c:v>
                </c:pt>
                <c:pt idx="13">
                  <c:v>335.39944903581284</c:v>
                </c:pt>
                <c:pt idx="14">
                  <c:v>374.6411845730031</c:v>
                </c:pt>
                <c:pt idx="15">
                  <c:v>374.6160296143255</c:v>
                </c:pt>
                <c:pt idx="16">
                  <c:v>380.93830922865044</c:v>
                </c:pt>
                <c:pt idx="17">
                  <c:v>408.03019972451813</c:v>
                </c:pt>
                <c:pt idx="18">
                  <c:v>477.2231060606062</c:v>
                </c:pt>
                <c:pt idx="19">
                  <c:v>531.01279269972474</c:v>
                </c:pt>
                <c:pt idx="20">
                  <c:v>528.44698691460076</c:v>
                </c:pt>
                <c:pt idx="21">
                  <c:v>514.16735537190061</c:v>
                </c:pt>
                <c:pt idx="22">
                  <c:v>475.02623966942156</c:v>
                </c:pt>
                <c:pt idx="23">
                  <c:v>554.63329889807187</c:v>
                </c:pt>
                <c:pt idx="24">
                  <c:v>571.95668044077104</c:v>
                </c:pt>
                <c:pt idx="25">
                  <c:v>851.09563894628081</c:v>
                </c:pt>
                <c:pt idx="26">
                  <c:v>855.45449018595025</c:v>
                </c:pt>
                <c:pt idx="27">
                  <c:v>874.68872623966945</c:v>
                </c:pt>
                <c:pt idx="28">
                  <c:v>833.94406577134987</c:v>
                </c:pt>
                <c:pt idx="29">
                  <c:v>805.91263756887065</c:v>
                </c:pt>
                <c:pt idx="30">
                  <c:v>683.33277548209355</c:v>
                </c:pt>
                <c:pt idx="31">
                  <c:v>557.91786570247973</c:v>
                </c:pt>
                <c:pt idx="32">
                  <c:v>527.75036225895315</c:v>
                </c:pt>
                <c:pt idx="33">
                  <c:v>570.92214084022044</c:v>
                </c:pt>
                <c:pt idx="34">
                  <c:v>599.02928546831959</c:v>
                </c:pt>
                <c:pt idx="35">
                  <c:v>586.78586398071639</c:v>
                </c:pt>
                <c:pt idx="36">
                  <c:v>628.35158230027548</c:v>
                </c:pt>
                <c:pt idx="37">
                  <c:v>601.16234211432516</c:v>
                </c:pt>
                <c:pt idx="38">
                  <c:v>611.49801153581313</c:v>
                </c:pt>
                <c:pt idx="39">
                  <c:v>616.41203271349877</c:v>
                </c:pt>
                <c:pt idx="40">
                  <c:v>1314.9788188705236</c:v>
                </c:pt>
                <c:pt idx="41">
                  <c:v>1314.9789865702473</c:v>
                </c:pt>
                <c:pt idx="42">
                  <c:v>1314.9789027203856</c:v>
                </c:pt>
                <c:pt idx="43">
                  <c:v>1314.9789027203851</c:v>
                </c:pt>
                <c:pt idx="44">
                  <c:v>1314.9804120179069</c:v>
                </c:pt>
                <c:pt idx="45">
                  <c:v>1314.9810828168045</c:v>
                </c:pt>
                <c:pt idx="46">
                  <c:v>1314.9789027203856</c:v>
                </c:pt>
                <c:pt idx="47">
                  <c:v>1314.9778126721758</c:v>
                </c:pt>
                <c:pt idx="48">
                  <c:v>1314.9794058195598</c:v>
                </c:pt>
                <c:pt idx="49">
                  <c:v>1314.9787350206616</c:v>
                </c:pt>
                <c:pt idx="50">
                  <c:v>1314.9782319214876</c:v>
                </c:pt>
                <c:pt idx="51">
                  <c:v>1314.97907042011</c:v>
                </c:pt>
                <c:pt idx="52">
                  <c:v>1314.9786511707989</c:v>
                </c:pt>
                <c:pt idx="53">
                  <c:v>1314.9784834710747</c:v>
                </c:pt>
                <c:pt idx="54">
                  <c:v>1314.9789865702492</c:v>
                </c:pt>
                <c:pt idx="55">
                  <c:v>1314.9790704201098</c:v>
                </c:pt>
                <c:pt idx="56">
                  <c:v>1314.9778126721758</c:v>
                </c:pt>
                <c:pt idx="57">
                  <c:v>1314.9783996212118</c:v>
                </c:pt>
                <c:pt idx="58">
                  <c:v>1314.9796573691458</c:v>
                </c:pt>
                <c:pt idx="59">
                  <c:v>1314.9795735192838</c:v>
                </c:pt>
                <c:pt idx="60">
                  <c:v>1314.9792381198356</c:v>
                </c:pt>
                <c:pt idx="61">
                  <c:v>1314.9784834710742</c:v>
                </c:pt>
                <c:pt idx="62">
                  <c:v>1314.9802443181816</c:v>
                </c:pt>
                <c:pt idx="63">
                  <c:v>1314.9768903236914</c:v>
                </c:pt>
                <c:pt idx="64">
                  <c:v>1314.9773095730025</c:v>
                </c:pt>
                <c:pt idx="65">
                  <c:v>1314.9786511707987</c:v>
                </c:pt>
                <c:pt idx="66">
                  <c:v>1314.9779803719007</c:v>
                </c:pt>
                <c:pt idx="67">
                  <c:v>1314.9789027203851</c:v>
                </c:pt>
                <c:pt idx="68">
                  <c:v>1314.9783996212118</c:v>
                </c:pt>
                <c:pt idx="69">
                  <c:v>1314.9788188705224</c:v>
                </c:pt>
                <c:pt idx="70">
                  <c:v>1314.979657369146</c:v>
                </c:pt>
                <c:pt idx="71">
                  <c:v>1314.9804958677698</c:v>
                </c:pt>
                <c:pt idx="72">
                  <c:v>1314.9781480716256</c:v>
                </c:pt>
                <c:pt idx="73">
                  <c:v>1314.9787350206611</c:v>
                </c:pt>
                <c:pt idx="74">
                  <c:v>1314.9782319214873</c:v>
                </c:pt>
                <c:pt idx="75">
                  <c:v>1314.9795735192838</c:v>
                </c:pt>
                <c:pt idx="76">
                  <c:v>1314.9790704201105</c:v>
                </c:pt>
                <c:pt idx="77">
                  <c:v>1314.9793219696969</c:v>
                </c:pt>
                <c:pt idx="78">
                  <c:v>1314.9794058195594</c:v>
                </c:pt>
                <c:pt idx="79">
                  <c:v>1314.9789865702478</c:v>
                </c:pt>
                <c:pt idx="80">
                  <c:v>1314.9778126721772</c:v>
                </c:pt>
                <c:pt idx="81">
                  <c:v>1314.9791542699727</c:v>
                </c:pt>
                <c:pt idx="82">
                  <c:v>1314.9788188705229</c:v>
                </c:pt>
                <c:pt idx="83">
                  <c:v>1314.9789027203853</c:v>
                </c:pt>
                <c:pt idx="84">
                  <c:v>1314.9809989669411</c:v>
                </c:pt>
                <c:pt idx="85">
                  <c:v>1314.9789027203851</c:v>
                </c:pt>
                <c:pt idx="86">
                  <c:v>1314.9799927685954</c:v>
                </c:pt>
                <c:pt idx="87">
                  <c:v>1314.9781480716258</c:v>
                </c:pt>
                <c:pt idx="88">
                  <c:v>1314.9796573691456</c:v>
                </c:pt>
                <c:pt idx="89">
                  <c:v>1314.9792381198342</c:v>
                </c:pt>
                <c:pt idx="90">
                  <c:v>1314.9783996212125</c:v>
                </c:pt>
                <c:pt idx="91">
                  <c:v>1314.9776449724518</c:v>
                </c:pt>
                <c:pt idx="92">
                  <c:v>1314.9789027203863</c:v>
                </c:pt>
                <c:pt idx="93">
                  <c:v>1314.9789865702478</c:v>
                </c:pt>
                <c:pt idx="94">
                  <c:v>1314.9789865702483</c:v>
                </c:pt>
                <c:pt idx="95">
                  <c:v>1314.9787350206614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B9-45EA-98CD-428DDEE213C5}"/>
            </c:ext>
          </c:extLst>
        </c:ser>
        <c:ser>
          <c:idx val="2"/>
          <c:order val="3"/>
          <c:tx>
            <c:strRef>
              <c:f>'PS5'!$B$71</c:f>
              <c:strCache>
                <c:ptCount val="1"/>
                <c:pt idx="0">
                  <c:v>METGCD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'PS5'!$C$71:$CT$71</c:f>
              <c:numCache>
                <c:formatCode>General</c:formatCode>
                <c:ptCount val="96"/>
                <c:pt idx="0">
                  <c:v>712.97537878788182</c:v>
                </c:pt>
                <c:pt idx="1">
                  <c:v>712.97537878788182</c:v>
                </c:pt>
                <c:pt idx="2">
                  <c:v>712.97537878788182</c:v>
                </c:pt>
                <c:pt idx="3">
                  <c:v>712.97537878788182</c:v>
                </c:pt>
                <c:pt idx="4">
                  <c:v>712.97537878788182</c:v>
                </c:pt>
                <c:pt idx="5">
                  <c:v>712.97537878788182</c:v>
                </c:pt>
                <c:pt idx="6">
                  <c:v>783.20802341598107</c:v>
                </c:pt>
                <c:pt idx="7">
                  <c:v>854.94996556474098</c:v>
                </c:pt>
                <c:pt idx="8">
                  <c:v>883.81947314049944</c:v>
                </c:pt>
                <c:pt idx="9">
                  <c:v>1021.4003271349895</c:v>
                </c:pt>
                <c:pt idx="10">
                  <c:v>1098.3409607438048</c:v>
                </c:pt>
                <c:pt idx="11">
                  <c:v>1021.2997073002786</c:v>
                </c:pt>
                <c:pt idx="12">
                  <c:v>1091.2388774104722</c:v>
                </c:pt>
                <c:pt idx="13">
                  <c:v>1171.2232610192814</c:v>
                </c:pt>
                <c:pt idx="14">
                  <c:v>923.07797865014038</c:v>
                </c:pt>
                <c:pt idx="15">
                  <c:v>927.51363636363931</c:v>
                </c:pt>
                <c:pt idx="16">
                  <c:v>941.07215909091076</c:v>
                </c:pt>
                <c:pt idx="17">
                  <c:v>915.85850550964278</c:v>
                </c:pt>
                <c:pt idx="18">
                  <c:v>912.72252066115971</c:v>
                </c:pt>
                <c:pt idx="19">
                  <c:v>863.77935606060873</c:v>
                </c:pt>
                <c:pt idx="20">
                  <c:v>956.88624311294996</c:v>
                </c:pt>
                <c:pt idx="21">
                  <c:v>876.22267561983756</c:v>
                </c:pt>
                <c:pt idx="22">
                  <c:v>974.55340909091217</c:v>
                </c:pt>
                <c:pt idx="23">
                  <c:v>891.70136019284007</c:v>
                </c:pt>
                <c:pt idx="24">
                  <c:v>859.41916322314307</c:v>
                </c:pt>
                <c:pt idx="25">
                  <c:v>939.88987603305907</c:v>
                </c:pt>
                <c:pt idx="26">
                  <c:v>775.1248966942145</c:v>
                </c:pt>
                <c:pt idx="27">
                  <c:v>775.15005165289222</c:v>
                </c:pt>
                <c:pt idx="28">
                  <c:v>775.18359159779584</c:v>
                </c:pt>
                <c:pt idx="29">
                  <c:v>775.19197658402163</c:v>
                </c:pt>
                <c:pt idx="30">
                  <c:v>775.26744146005478</c:v>
                </c:pt>
                <c:pt idx="31">
                  <c:v>775.28421143250659</c:v>
                </c:pt>
                <c:pt idx="32">
                  <c:v>775.30098140495841</c:v>
                </c:pt>
                <c:pt idx="33">
                  <c:v>775.32613636363612</c:v>
                </c:pt>
                <c:pt idx="34">
                  <c:v>775.35967630853963</c:v>
                </c:pt>
                <c:pt idx="35">
                  <c:v>775.36806129476554</c:v>
                </c:pt>
                <c:pt idx="36">
                  <c:v>777.50623278236867</c:v>
                </c:pt>
                <c:pt idx="37">
                  <c:v>780.20619834710737</c:v>
                </c:pt>
                <c:pt idx="38">
                  <c:v>974.4695592286522</c:v>
                </c:pt>
                <c:pt idx="39">
                  <c:v>974.47794421487811</c:v>
                </c:pt>
                <c:pt idx="40">
                  <c:v>974.47794421487811</c:v>
                </c:pt>
                <c:pt idx="41">
                  <c:v>974.48632920110401</c:v>
                </c:pt>
                <c:pt idx="42">
                  <c:v>974.48632920110401</c:v>
                </c:pt>
                <c:pt idx="43">
                  <c:v>974.49471418732992</c:v>
                </c:pt>
                <c:pt idx="44">
                  <c:v>974.50309917355582</c:v>
                </c:pt>
                <c:pt idx="45">
                  <c:v>974.50309917355582</c:v>
                </c:pt>
                <c:pt idx="46">
                  <c:v>974.50309917355582</c:v>
                </c:pt>
                <c:pt idx="47">
                  <c:v>974.51148415978173</c:v>
                </c:pt>
                <c:pt idx="48">
                  <c:v>974.51148415978173</c:v>
                </c:pt>
                <c:pt idx="49">
                  <c:v>974.51148415978173</c:v>
                </c:pt>
                <c:pt idx="50">
                  <c:v>974.51148415978173</c:v>
                </c:pt>
                <c:pt idx="51">
                  <c:v>974.51148415978173</c:v>
                </c:pt>
                <c:pt idx="52">
                  <c:v>974.51986914600752</c:v>
                </c:pt>
                <c:pt idx="53">
                  <c:v>974.51986914600752</c:v>
                </c:pt>
                <c:pt idx="54">
                  <c:v>974.51986914600752</c:v>
                </c:pt>
                <c:pt idx="55">
                  <c:v>974.51986914600752</c:v>
                </c:pt>
                <c:pt idx="56">
                  <c:v>974.51986914600752</c:v>
                </c:pt>
                <c:pt idx="57">
                  <c:v>974.51986914600752</c:v>
                </c:pt>
                <c:pt idx="58">
                  <c:v>974.51148415978173</c:v>
                </c:pt>
                <c:pt idx="59">
                  <c:v>974.51148415978173</c:v>
                </c:pt>
                <c:pt idx="60">
                  <c:v>974.51148415978173</c:v>
                </c:pt>
                <c:pt idx="61">
                  <c:v>974.50309917355582</c:v>
                </c:pt>
                <c:pt idx="62">
                  <c:v>974.50309917355582</c:v>
                </c:pt>
                <c:pt idx="63">
                  <c:v>974.50309917355582</c:v>
                </c:pt>
                <c:pt idx="64">
                  <c:v>974.49471418732992</c:v>
                </c:pt>
                <c:pt idx="65">
                  <c:v>974.49471418732992</c:v>
                </c:pt>
                <c:pt idx="66">
                  <c:v>974.49471418732992</c:v>
                </c:pt>
                <c:pt idx="67">
                  <c:v>974.48632920110401</c:v>
                </c:pt>
                <c:pt idx="68">
                  <c:v>974.48632920110401</c:v>
                </c:pt>
                <c:pt idx="69">
                  <c:v>974.48632920110401</c:v>
                </c:pt>
                <c:pt idx="70">
                  <c:v>974.47794421487811</c:v>
                </c:pt>
                <c:pt idx="71">
                  <c:v>974.47794421487811</c:v>
                </c:pt>
                <c:pt idx="72">
                  <c:v>974.4695592286522</c:v>
                </c:pt>
                <c:pt idx="73">
                  <c:v>974.4695592286522</c:v>
                </c:pt>
                <c:pt idx="74">
                  <c:v>974.4695592286522</c:v>
                </c:pt>
                <c:pt idx="75">
                  <c:v>974.4611742424263</c:v>
                </c:pt>
                <c:pt idx="76">
                  <c:v>974.4611742424263</c:v>
                </c:pt>
                <c:pt idx="77">
                  <c:v>974.4611742424263</c:v>
                </c:pt>
                <c:pt idx="78">
                  <c:v>974.4611742424263</c:v>
                </c:pt>
                <c:pt idx="79">
                  <c:v>974.4611742424263</c:v>
                </c:pt>
                <c:pt idx="80">
                  <c:v>974.4611742424263</c:v>
                </c:pt>
                <c:pt idx="81">
                  <c:v>974.4611742424263</c:v>
                </c:pt>
                <c:pt idx="82">
                  <c:v>974.4611742424263</c:v>
                </c:pt>
                <c:pt idx="83">
                  <c:v>974.4611742424263</c:v>
                </c:pt>
                <c:pt idx="84">
                  <c:v>974.4611742424263</c:v>
                </c:pt>
                <c:pt idx="85">
                  <c:v>974.4611742424263</c:v>
                </c:pt>
                <c:pt idx="86">
                  <c:v>974.4611742424263</c:v>
                </c:pt>
                <c:pt idx="87">
                  <c:v>974.4611742424263</c:v>
                </c:pt>
                <c:pt idx="88">
                  <c:v>974.4611742424263</c:v>
                </c:pt>
                <c:pt idx="89">
                  <c:v>974.4611742424263</c:v>
                </c:pt>
                <c:pt idx="90">
                  <c:v>974.4611742424263</c:v>
                </c:pt>
                <c:pt idx="91">
                  <c:v>974.4611742424263</c:v>
                </c:pt>
                <c:pt idx="92">
                  <c:v>974.4611742424263</c:v>
                </c:pt>
                <c:pt idx="93">
                  <c:v>974.4611742424263</c:v>
                </c:pt>
                <c:pt idx="94">
                  <c:v>974.4611742424263</c:v>
                </c:pt>
                <c:pt idx="95">
                  <c:v>974.4611742424263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CB9-45EA-98CD-428DDEE213C5}"/>
            </c:ext>
          </c:extLst>
        </c:ser>
        <c:ser>
          <c:idx val="3"/>
          <c:order val="4"/>
          <c:tx>
            <c:strRef>
              <c:f>'PS5'!$B$72</c:f>
              <c:strCache>
                <c:ptCount val="1"/>
                <c:pt idx="0">
                  <c:v>POSGCD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'PS5'!$C$72:$CT$72</c:f>
              <c:numCache>
                <c:formatCode>General</c:formatCode>
                <c:ptCount val="96"/>
                <c:pt idx="0">
                  <c:v>200.61918044077126</c:v>
                </c:pt>
                <c:pt idx="1">
                  <c:v>200.61918044077126</c:v>
                </c:pt>
                <c:pt idx="2">
                  <c:v>200.61918044077126</c:v>
                </c:pt>
                <c:pt idx="3">
                  <c:v>200.61918044077126</c:v>
                </c:pt>
                <c:pt idx="4">
                  <c:v>200.61918044077126</c:v>
                </c:pt>
                <c:pt idx="5">
                  <c:v>200.61918044077126</c:v>
                </c:pt>
                <c:pt idx="6">
                  <c:v>193.20685261707993</c:v>
                </c:pt>
                <c:pt idx="7">
                  <c:v>185.66875000000005</c:v>
                </c:pt>
                <c:pt idx="8">
                  <c:v>178.10549242424261</c:v>
                </c:pt>
                <c:pt idx="9">
                  <c:v>170.60092975206615</c:v>
                </c:pt>
                <c:pt idx="10">
                  <c:v>180.52036845730044</c:v>
                </c:pt>
                <c:pt idx="11">
                  <c:v>165.54478305785125</c:v>
                </c:pt>
                <c:pt idx="12">
                  <c:v>160.6144111570249</c:v>
                </c:pt>
                <c:pt idx="13">
                  <c:v>168.58853305785135</c:v>
                </c:pt>
                <c:pt idx="14">
                  <c:v>165.61186294765838</c:v>
                </c:pt>
                <c:pt idx="15">
                  <c:v>163.54915633608823</c:v>
                </c:pt>
                <c:pt idx="16">
                  <c:v>167.60748966942148</c:v>
                </c:pt>
                <c:pt idx="17">
                  <c:v>193.68479683195596</c:v>
                </c:pt>
                <c:pt idx="18">
                  <c:v>220.6425275482095</c:v>
                </c:pt>
                <c:pt idx="19">
                  <c:v>220.68445247933874</c:v>
                </c:pt>
                <c:pt idx="20">
                  <c:v>215.69538567493117</c:v>
                </c:pt>
                <c:pt idx="21">
                  <c:v>251.55797176308531</c:v>
                </c:pt>
                <c:pt idx="22">
                  <c:v>246.39282024793397</c:v>
                </c:pt>
                <c:pt idx="23">
                  <c:v>247.24808884297525</c:v>
                </c:pt>
                <c:pt idx="24">
                  <c:v>279.02718663911867</c:v>
                </c:pt>
                <c:pt idx="25">
                  <c:v>575.97962913223137</c:v>
                </c:pt>
                <c:pt idx="26">
                  <c:v>547.98266322314055</c:v>
                </c:pt>
                <c:pt idx="27">
                  <c:v>603.97869128787875</c:v>
                </c:pt>
                <c:pt idx="28">
                  <c:v>578.98162190082633</c:v>
                </c:pt>
                <c:pt idx="29">
                  <c:v>605.98069059917339</c:v>
                </c:pt>
                <c:pt idx="30">
                  <c:v>555.98177238291998</c:v>
                </c:pt>
                <c:pt idx="31">
                  <c:v>688.97670971074376</c:v>
                </c:pt>
                <c:pt idx="32">
                  <c:v>595.97865977961419</c:v>
                </c:pt>
                <c:pt idx="33">
                  <c:v>656.97884762396689</c:v>
                </c:pt>
                <c:pt idx="34">
                  <c:v>697.97681852617075</c:v>
                </c:pt>
                <c:pt idx="35">
                  <c:v>704.97551497933864</c:v>
                </c:pt>
                <c:pt idx="36">
                  <c:v>436.7152376033057</c:v>
                </c:pt>
                <c:pt idx="37">
                  <c:v>439.40681818181798</c:v>
                </c:pt>
                <c:pt idx="38">
                  <c:v>443.44838154269974</c:v>
                </c:pt>
                <c:pt idx="39">
                  <c:v>447.439634986226</c:v>
                </c:pt>
                <c:pt idx="40">
                  <c:v>450.4246900826451</c:v>
                </c:pt>
                <c:pt idx="41">
                  <c:v>454.25662878787858</c:v>
                </c:pt>
                <c:pt idx="42">
                  <c:v>458.19757231404935</c:v>
                </c:pt>
                <c:pt idx="43">
                  <c:v>461.04008264462794</c:v>
                </c:pt>
                <c:pt idx="44">
                  <c:v>465.09841597796134</c:v>
                </c:pt>
                <c:pt idx="45">
                  <c:v>469.24898415977975</c:v>
                </c:pt>
                <c:pt idx="46">
                  <c:v>471.9824896694214</c:v>
                </c:pt>
                <c:pt idx="47">
                  <c:v>475.95697314049585</c:v>
                </c:pt>
                <c:pt idx="48">
                  <c:v>479.90630165289269</c:v>
                </c:pt>
                <c:pt idx="49">
                  <c:v>482.69011707988977</c:v>
                </c:pt>
                <c:pt idx="50">
                  <c:v>486.87422520661153</c:v>
                </c:pt>
                <c:pt idx="51">
                  <c:v>490.82355371900843</c:v>
                </c:pt>
                <c:pt idx="52">
                  <c:v>493.56544421487638</c:v>
                </c:pt>
                <c:pt idx="53">
                  <c:v>497.57346763085417</c:v>
                </c:pt>
                <c:pt idx="54">
                  <c:v>501.62341597796092</c:v>
                </c:pt>
                <c:pt idx="55">
                  <c:v>504.56654614325072</c:v>
                </c:pt>
                <c:pt idx="56">
                  <c:v>504.54977617079896</c:v>
                </c:pt>
                <c:pt idx="57">
                  <c:v>504.54139118457306</c:v>
                </c:pt>
                <c:pt idx="58">
                  <c:v>504.52462121212125</c:v>
                </c:pt>
                <c:pt idx="59">
                  <c:v>504.51623622589534</c:v>
                </c:pt>
                <c:pt idx="60">
                  <c:v>504.49946625344359</c:v>
                </c:pt>
                <c:pt idx="61">
                  <c:v>504.49108126721768</c:v>
                </c:pt>
                <c:pt idx="62">
                  <c:v>504.48269628099177</c:v>
                </c:pt>
                <c:pt idx="63">
                  <c:v>504.46592630853996</c:v>
                </c:pt>
                <c:pt idx="64">
                  <c:v>504.45754132231411</c:v>
                </c:pt>
                <c:pt idx="65">
                  <c:v>504.4407713498623</c:v>
                </c:pt>
                <c:pt idx="66">
                  <c:v>504.4407713498623</c:v>
                </c:pt>
                <c:pt idx="67">
                  <c:v>504.4323863636364</c:v>
                </c:pt>
                <c:pt idx="68">
                  <c:v>504.4323863636364</c:v>
                </c:pt>
                <c:pt idx="69">
                  <c:v>504.42400137741049</c:v>
                </c:pt>
                <c:pt idx="70">
                  <c:v>504.42400137741049</c:v>
                </c:pt>
                <c:pt idx="71">
                  <c:v>504.42400137741049</c:v>
                </c:pt>
                <c:pt idx="72">
                  <c:v>504.41561639118464</c:v>
                </c:pt>
                <c:pt idx="73">
                  <c:v>504.41561639118464</c:v>
                </c:pt>
                <c:pt idx="74">
                  <c:v>504.40723140495874</c:v>
                </c:pt>
                <c:pt idx="75">
                  <c:v>504.40723140495874</c:v>
                </c:pt>
                <c:pt idx="76">
                  <c:v>504.40723140495874</c:v>
                </c:pt>
                <c:pt idx="77">
                  <c:v>504.40723140495874</c:v>
                </c:pt>
                <c:pt idx="78">
                  <c:v>504.40723140495874</c:v>
                </c:pt>
                <c:pt idx="79">
                  <c:v>504.40723140495874</c:v>
                </c:pt>
                <c:pt idx="80">
                  <c:v>504.40723140495874</c:v>
                </c:pt>
                <c:pt idx="81">
                  <c:v>504.40723140495874</c:v>
                </c:pt>
                <c:pt idx="82">
                  <c:v>504.40723140495874</c:v>
                </c:pt>
                <c:pt idx="83">
                  <c:v>504.40723140495874</c:v>
                </c:pt>
                <c:pt idx="84">
                  <c:v>504.40723140495874</c:v>
                </c:pt>
                <c:pt idx="85">
                  <c:v>504.40723140495874</c:v>
                </c:pt>
                <c:pt idx="86">
                  <c:v>504.40723140495874</c:v>
                </c:pt>
                <c:pt idx="87">
                  <c:v>504.40723140495874</c:v>
                </c:pt>
                <c:pt idx="88">
                  <c:v>504.40723140495874</c:v>
                </c:pt>
                <c:pt idx="89">
                  <c:v>504.40723140495874</c:v>
                </c:pt>
                <c:pt idx="90">
                  <c:v>504.40723140495874</c:v>
                </c:pt>
                <c:pt idx="91">
                  <c:v>504.40723140495874</c:v>
                </c:pt>
                <c:pt idx="92">
                  <c:v>504.40723140495874</c:v>
                </c:pt>
                <c:pt idx="93">
                  <c:v>504.40723140495874</c:v>
                </c:pt>
                <c:pt idx="94">
                  <c:v>504.40723140495874</c:v>
                </c:pt>
                <c:pt idx="95">
                  <c:v>504.40723140495874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CB9-45EA-98CD-428DDEE21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23648"/>
        <c:axId val="128125184"/>
      </c:lineChart>
      <c:catAx>
        <c:axId val="1281236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25184"/>
        <c:crosses val="autoZero"/>
        <c:auto val="1"/>
        <c:lblAlgn val="ctr"/>
        <c:lblOffset val="100"/>
        <c:tickLblSkip val="5"/>
        <c:noMultiLvlLbl val="0"/>
      </c:catAx>
      <c:valAx>
        <c:axId val="128125184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Simulated Queen City Pumping, </a:t>
                </a:r>
                <a:r>
                  <a:rPr lang="en-US" dirty="0" smtClean="0"/>
                  <a:t>Acre-Feet</a:t>
                </a:r>
                <a:r>
                  <a:rPr lang="en-US" sz="1800" b="0" i="0" u="none" strike="noStrike" baseline="0" dirty="0" smtClean="0">
                    <a:effectLst/>
                  </a:rPr>
                  <a:t> per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'PS5'!$B$73</c:f>
              <c:strCache>
                <c:ptCount val="1"/>
                <c:pt idx="0">
                  <c:v>BVGCD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'PS5'!$C$73:$CT$73</c:f>
              <c:numCache>
                <c:formatCode>General</c:formatCode>
                <c:ptCount val="96"/>
                <c:pt idx="0">
                  <c:v>3719.6301997245191</c:v>
                </c:pt>
                <c:pt idx="1">
                  <c:v>3719.6301997245191</c:v>
                </c:pt>
                <c:pt idx="2">
                  <c:v>3719.6301997245191</c:v>
                </c:pt>
                <c:pt idx="3">
                  <c:v>3719.6301997245191</c:v>
                </c:pt>
                <c:pt idx="4">
                  <c:v>3719.6301997245191</c:v>
                </c:pt>
                <c:pt idx="5">
                  <c:v>3719.6301997245191</c:v>
                </c:pt>
                <c:pt idx="6">
                  <c:v>3748.9105716253471</c:v>
                </c:pt>
                <c:pt idx="7">
                  <c:v>3154.2808884297501</c:v>
                </c:pt>
                <c:pt idx="8">
                  <c:v>3055.5812155647395</c:v>
                </c:pt>
                <c:pt idx="9">
                  <c:v>3449.2730888429755</c:v>
                </c:pt>
                <c:pt idx="10">
                  <c:v>3249.7020316804424</c:v>
                </c:pt>
                <c:pt idx="11">
                  <c:v>2943.4907196969707</c:v>
                </c:pt>
                <c:pt idx="12">
                  <c:v>2952.4878099173538</c:v>
                </c:pt>
                <c:pt idx="13">
                  <c:v>3403.5581439393918</c:v>
                </c:pt>
                <c:pt idx="14">
                  <c:v>3465.3722623966942</c:v>
                </c:pt>
                <c:pt idx="15">
                  <c:v>3791.0702823691486</c:v>
                </c:pt>
                <c:pt idx="16">
                  <c:v>3791.6740013774101</c:v>
                </c:pt>
                <c:pt idx="17">
                  <c:v>3734.6393250688707</c:v>
                </c:pt>
                <c:pt idx="18">
                  <c:v>3778.5682679063316</c:v>
                </c:pt>
                <c:pt idx="19">
                  <c:v>3847.8617940771342</c:v>
                </c:pt>
                <c:pt idx="20">
                  <c:v>3978.0303202479363</c:v>
                </c:pt>
                <c:pt idx="21">
                  <c:v>4045.9235537190043</c:v>
                </c:pt>
                <c:pt idx="22">
                  <c:v>4125.019128787877</c:v>
                </c:pt>
                <c:pt idx="23">
                  <c:v>4087.7646349862271</c:v>
                </c:pt>
                <c:pt idx="24">
                  <c:v>4122.3191632231374</c:v>
                </c:pt>
                <c:pt idx="25">
                  <c:v>1187.9178524449035</c:v>
                </c:pt>
                <c:pt idx="26">
                  <c:v>1255.9787856404962</c:v>
                </c:pt>
                <c:pt idx="27">
                  <c:v>1323.8384791666676</c:v>
                </c:pt>
                <c:pt idx="28">
                  <c:v>1391.6562477617085</c:v>
                </c:pt>
                <c:pt idx="29">
                  <c:v>1459.3985514807168</c:v>
                </c:pt>
                <c:pt idx="30">
                  <c:v>1527.3672498278238</c:v>
                </c:pt>
                <c:pt idx="31">
                  <c:v>1656.0029166666668</c:v>
                </c:pt>
                <c:pt idx="32">
                  <c:v>1482.976042699725</c:v>
                </c:pt>
                <c:pt idx="33">
                  <c:v>1903.1085445936649</c:v>
                </c:pt>
                <c:pt idx="34">
                  <c:v>1924.5270695592294</c:v>
                </c:pt>
                <c:pt idx="35">
                  <c:v>2066.9325607782375</c:v>
                </c:pt>
                <c:pt idx="36">
                  <c:v>5026.7908574380144</c:v>
                </c:pt>
                <c:pt idx="37">
                  <c:v>5071.155819559227</c:v>
                </c:pt>
                <c:pt idx="38">
                  <c:v>5115.4369318181834</c:v>
                </c:pt>
                <c:pt idx="39">
                  <c:v>5159.5587293388407</c:v>
                </c:pt>
                <c:pt idx="40">
                  <c:v>5203.9320764462791</c:v>
                </c:pt>
                <c:pt idx="41">
                  <c:v>5248.0203340220414</c:v>
                </c:pt>
                <c:pt idx="42">
                  <c:v>5292.2343663911852</c:v>
                </c:pt>
                <c:pt idx="43">
                  <c:v>5336.4567837465538</c:v>
                </c:pt>
                <c:pt idx="44">
                  <c:v>5380.8133608815415</c:v>
                </c:pt>
                <c:pt idx="45">
                  <c:v>5425.0693181818215</c:v>
                </c:pt>
                <c:pt idx="46">
                  <c:v>5424.5159090909119</c:v>
                </c:pt>
                <c:pt idx="47">
                  <c:v>5424.1218147382924</c:v>
                </c:pt>
                <c:pt idx="48">
                  <c:v>5423.8954201101897</c:v>
                </c:pt>
                <c:pt idx="49">
                  <c:v>5423.6857954545403</c:v>
                </c:pt>
                <c:pt idx="50">
                  <c:v>5423.5432506887028</c:v>
                </c:pt>
                <c:pt idx="51">
                  <c:v>5423.0904614325082</c:v>
                </c:pt>
                <c:pt idx="52">
                  <c:v>5422.7550619834756</c:v>
                </c:pt>
                <c:pt idx="53">
                  <c:v>5422.3945075757638</c:v>
                </c:pt>
                <c:pt idx="54">
                  <c:v>5422.1932679063357</c:v>
                </c:pt>
                <c:pt idx="55">
                  <c:v>5422.0674931129479</c:v>
                </c:pt>
                <c:pt idx="56">
                  <c:v>5424.650068870521</c:v>
                </c:pt>
                <c:pt idx="57">
                  <c:v>5427.5764290633597</c:v>
                </c:pt>
                <c:pt idx="58">
                  <c:v>5430.3518595041305</c:v>
                </c:pt>
                <c:pt idx="59">
                  <c:v>5433.2195247933851</c:v>
                </c:pt>
                <c:pt idx="60">
                  <c:v>5436.1542699724487</c:v>
                </c:pt>
                <c:pt idx="61">
                  <c:v>5438.7620006887064</c:v>
                </c:pt>
                <c:pt idx="62">
                  <c:v>5441.6715909090872</c:v>
                </c:pt>
                <c:pt idx="63">
                  <c:v>5444.514101239668</c:v>
                </c:pt>
                <c:pt idx="64">
                  <c:v>5447.2811466942148</c:v>
                </c:pt>
                <c:pt idx="65">
                  <c:v>5450.4422865013748</c:v>
                </c:pt>
                <c:pt idx="66">
                  <c:v>5454.2406852617114</c:v>
                </c:pt>
                <c:pt idx="67">
                  <c:v>5458.3744834710733</c:v>
                </c:pt>
                <c:pt idx="68">
                  <c:v>5462.3489669421469</c:v>
                </c:pt>
                <c:pt idx="69">
                  <c:v>5466.5163050964202</c:v>
                </c:pt>
                <c:pt idx="70">
                  <c:v>5470.6752582644585</c:v>
                </c:pt>
                <c:pt idx="71">
                  <c:v>5474.6916666666639</c:v>
                </c:pt>
                <c:pt idx="72">
                  <c:v>5478.7499999999991</c:v>
                </c:pt>
                <c:pt idx="73">
                  <c:v>5482.7580234159786</c:v>
                </c:pt>
                <c:pt idx="74">
                  <c:v>5486.9169765840215</c:v>
                </c:pt>
                <c:pt idx="75">
                  <c:v>5491.0759297520626</c:v>
                </c:pt>
                <c:pt idx="76">
                  <c:v>5491.252014462807</c:v>
                </c:pt>
                <c:pt idx="77">
                  <c:v>5491.4951790633586</c:v>
                </c:pt>
                <c:pt idx="78">
                  <c:v>5491.7467286501351</c:v>
                </c:pt>
                <c:pt idx="79">
                  <c:v>5491.9982782369107</c:v>
                </c:pt>
                <c:pt idx="80">
                  <c:v>5492.6606921487537</c:v>
                </c:pt>
                <c:pt idx="81">
                  <c:v>5492.8451618457239</c:v>
                </c:pt>
                <c:pt idx="82">
                  <c:v>5493.105096418727</c:v>
                </c:pt>
                <c:pt idx="83">
                  <c:v>5493.3566460055026</c:v>
                </c:pt>
                <c:pt idx="84">
                  <c:v>5493.5998106060533</c:v>
                </c:pt>
                <c:pt idx="85">
                  <c:v>5494.2622245179009</c:v>
                </c:pt>
                <c:pt idx="86">
                  <c:v>5494.2622245179009</c:v>
                </c:pt>
                <c:pt idx="87">
                  <c:v>5494.2622245179009</c:v>
                </c:pt>
                <c:pt idx="88">
                  <c:v>5494.2622245179009</c:v>
                </c:pt>
                <c:pt idx="89">
                  <c:v>5494.2622245179009</c:v>
                </c:pt>
                <c:pt idx="90">
                  <c:v>5494.2622245179009</c:v>
                </c:pt>
                <c:pt idx="91">
                  <c:v>5494.2622245179009</c:v>
                </c:pt>
                <c:pt idx="92">
                  <c:v>5494.2622245179009</c:v>
                </c:pt>
                <c:pt idx="93">
                  <c:v>5494.2622245179009</c:v>
                </c:pt>
                <c:pt idx="94">
                  <c:v>5494.2622245179009</c:v>
                </c:pt>
                <c:pt idx="95">
                  <c:v>5494.2622245179009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2B-42C5-A56A-4625A3DBD34A}"/>
            </c:ext>
          </c:extLst>
        </c:ser>
        <c:ser>
          <c:idx val="4"/>
          <c:order val="1"/>
          <c:tx>
            <c:strRef>
              <c:f>'PS5'!$B$74</c:f>
              <c:strCache>
                <c:ptCount val="1"/>
                <c:pt idx="0">
                  <c:v>FCGCD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'PS5'!$C$74:$CT$74</c:f>
              <c:numCache>
                <c:formatCode>General</c:formatCode>
                <c:ptCount val="96"/>
                <c:pt idx="0">
                  <c:v>5.7101756198347093</c:v>
                </c:pt>
                <c:pt idx="1">
                  <c:v>5.7101756198347093</c:v>
                </c:pt>
                <c:pt idx="2">
                  <c:v>5.7101756198347093</c:v>
                </c:pt>
                <c:pt idx="3">
                  <c:v>5.7101756198347093</c:v>
                </c:pt>
                <c:pt idx="4">
                  <c:v>5.7101756198347093</c:v>
                </c:pt>
                <c:pt idx="5">
                  <c:v>5.7101756198347093</c:v>
                </c:pt>
                <c:pt idx="6">
                  <c:v>4.4943526170798886</c:v>
                </c:pt>
                <c:pt idx="7">
                  <c:v>4.4188877410468308</c:v>
                </c:pt>
                <c:pt idx="8">
                  <c:v>4.3685778236914583</c:v>
                </c:pt>
                <c:pt idx="9">
                  <c:v>3.8151687327823671</c:v>
                </c:pt>
                <c:pt idx="10">
                  <c:v>3.530079201101926</c:v>
                </c:pt>
                <c:pt idx="11">
                  <c:v>3.370764462809916</c:v>
                </c:pt>
                <c:pt idx="12">
                  <c:v>3.4797692837465553</c:v>
                </c:pt>
                <c:pt idx="13">
                  <c:v>3.6642389807162514</c:v>
                </c:pt>
                <c:pt idx="14">
                  <c:v>3.6474690082644612</c:v>
                </c:pt>
                <c:pt idx="15">
                  <c:v>3.7900137741046813</c:v>
                </c:pt>
                <c:pt idx="16">
                  <c:v>3.6977789256198332</c:v>
                </c:pt>
                <c:pt idx="17">
                  <c:v>3.8906336088154259</c:v>
                </c:pt>
                <c:pt idx="18">
                  <c:v>5.6347107438016497</c:v>
                </c:pt>
                <c:pt idx="19">
                  <c:v>2.0962465564738291</c:v>
                </c:pt>
                <c:pt idx="20">
                  <c:v>3.7229338842975195</c:v>
                </c:pt>
                <c:pt idx="21">
                  <c:v>3.8487086776859485</c:v>
                </c:pt>
                <c:pt idx="22">
                  <c:v>3.5049242424242406</c:v>
                </c:pt>
                <c:pt idx="23">
                  <c:v>3.1275998622589509</c:v>
                </c:pt>
                <c:pt idx="24">
                  <c:v>3.0269800275482086</c:v>
                </c:pt>
                <c:pt idx="25">
                  <c:v>36.499761191460088</c:v>
                </c:pt>
                <c:pt idx="26">
                  <c:v>36.499761191460088</c:v>
                </c:pt>
                <c:pt idx="27">
                  <c:v>36.499761191460088</c:v>
                </c:pt>
                <c:pt idx="28">
                  <c:v>36.499761191460088</c:v>
                </c:pt>
                <c:pt idx="29">
                  <c:v>36.499761191460088</c:v>
                </c:pt>
                <c:pt idx="30">
                  <c:v>36.499761191460088</c:v>
                </c:pt>
                <c:pt idx="31">
                  <c:v>36.499761191460088</c:v>
                </c:pt>
                <c:pt idx="32">
                  <c:v>36.499761191460088</c:v>
                </c:pt>
                <c:pt idx="33">
                  <c:v>36.499761191460088</c:v>
                </c:pt>
                <c:pt idx="34">
                  <c:v>36.499761191460088</c:v>
                </c:pt>
                <c:pt idx="35">
                  <c:v>36.499761191460088</c:v>
                </c:pt>
                <c:pt idx="36">
                  <c:v>36.499761191460088</c:v>
                </c:pt>
                <c:pt idx="37">
                  <c:v>36.499761191460088</c:v>
                </c:pt>
                <c:pt idx="38">
                  <c:v>36.499761191460088</c:v>
                </c:pt>
                <c:pt idx="39">
                  <c:v>36.499761191460088</c:v>
                </c:pt>
                <c:pt idx="40">
                  <c:v>5473.5345385674918</c:v>
                </c:pt>
                <c:pt idx="41">
                  <c:v>5473.5345385674918</c:v>
                </c:pt>
                <c:pt idx="42">
                  <c:v>5473.5345385674918</c:v>
                </c:pt>
                <c:pt idx="43">
                  <c:v>5473.5345385674918</c:v>
                </c:pt>
                <c:pt idx="44">
                  <c:v>5473.5345385674918</c:v>
                </c:pt>
                <c:pt idx="45">
                  <c:v>5473.5345385674918</c:v>
                </c:pt>
                <c:pt idx="46">
                  <c:v>5473.5345385674918</c:v>
                </c:pt>
                <c:pt idx="47">
                  <c:v>5473.5345385674918</c:v>
                </c:pt>
                <c:pt idx="48">
                  <c:v>5473.5345385674918</c:v>
                </c:pt>
                <c:pt idx="49">
                  <c:v>5473.5345385674918</c:v>
                </c:pt>
                <c:pt idx="50">
                  <c:v>5473.5345385674918</c:v>
                </c:pt>
                <c:pt idx="51">
                  <c:v>5473.5345385674918</c:v>
                </c:pt>
                <c:pt idx="52">
                  <c:v>5473.5345385674918</c:v>
                </c:pt>
                <c:pt idx="53">
                  <c:v>5473.5345385674918</c:v>
                </c:pt>
                <c:pt idx="54">
                  <c:v>5473.5345385674918</c:v>
                </c:pt>
                <c:pt idx="55">
                  <c:v>5473.5345385674918</c:v>
                </c:pt>
                <c:pt idx="56">
                  <c:v>5473.5345385674918</c:v>
                </c:pt>
                <c:pt idx="57">
                  <c:v>5473.5345385674918</c:v>
                </c:pt>
                <c:pt idx="58">
                  <c:v>5473.5345385674918</c:v>
                </c:pt>
                <c:pt idx="59">
                  <c:v>5473.5345385674918</c:v>
                </c:pt>
                <c:pt idx="60">
                  <c:v>5473.5345385674918</c:v>
                </c:pt>
                <c:pt idx="61">
                  <c:v>5473.5345385674918</c:v>
                </c:pt>
                <c:pt idx="62">
                  <c:v>5473.5345385674918</c:v>
                </c:pt>
                <c:pt idx="63">
                  <c:v>5473.5345385674918</c:v>
                </c:pt>
                <c:pt idx="64">
                  <c:v>5473.5345385674918</c:v>
                </c:pt>
                <c:pt idx="65">
                  <c:v>5473.5345385674918</c:v>
                </c:pt>
                <c:pt idx="66">
                  <c:v>5473.5345385674918</c:v>
                </c:pt>
                <c:pt idx="67">
                  <c:v>5473.5345385674918</c:v>
                </c:pt>
                <c:pt idx="68">
                  <c:v>5473.5345385674918</c:v>
                </c:pt>
                <c:pt idx="69">
                  <c:v>5473.5345385674918</c:v>
                </c:pt>
                <c:pt idx="70">
                  <c:v>5473.5345385674918</c:v>
                </c:pt>
                <c:pt idx="71">
                  <c:v>5473.5345385674918</c:v>
                </c:pt>
                <c:pt idx="72">
                  <c:v>5473.5345385674918</c:v>
                </c:pt>
                <c:pt idx="73">
                  <c:v>5473.5345385674918</c:v>
                </c:pt>
                <c:pt idx="74">
                  <c:v>5473.5345385674918</c:v>
                </c:pt>
                <c:pt idx="75">
                  <c:v>5473.5345385674918</c:v>
                </c:pt>
                <c:pt idx="76">
                  <c:v>5473.5345385674918</c:v>
                </c:pt>
                <c:pt idx="77">
                  <c:v>5473.5345385674918</c:v>
                </c:pt>
                <c:pt idx="78">
                  <c:v>5473.5345385674918</c:v>
                </c:pt>
                <c:pt idx="79">
                  <c:v>5473.5345385674918</c:v>
                </c:pt>
                <c:pt idx="80">
                  <c:v>5473.5345385674918</c:v>
                </c:pt>
                <c:pt idx="81">
                  <c:v>5473.5345385674918</c:v>
                </c:pt>
                <c:pt idx="82">
                  <c:v>5473.5345385674918</c:v>
                </c:pt>
                <c:pt idx="83">
                  <c:v>5473.5345385674918</c:v>
                </c:pt>
                <c:pt idx="84">
                  <c:v>5473.5345385674918</c:v>
                </c:pt>
                <c:pt idx="85">
                  <c:v>5473.5345385674918</c:v>
                </c:pt>
                <c:pt idx="86">
                  <c:v>5473.5345385674918</c:v>
                </c:pt>
                <c:pt idx="87">
                  <c:v>5473.5345385674918</c:v>
                </c:pt>
                <c:pt idx="88">
                  <c:v>5473.5345385674918</c:v>
                </c:pt>
                <c:pt idx="89">
                  <c:v>5473.5345385674918</c:v>
                </c:pt>
                <c:pt idx="90">
                  <c:v>5473.5345385674918</c:v>
                </c:pt>
                <c:pt idx="91">
                  <c:v>5473.5345385674918</c:v>
                </c:pt>
                <c:pt idx="92">
                  <c:v>5473.5345385674918</c:v>
                </c:pt>
                <c:pt idx="93">
                  <c:v>5473.5345385674918</c:v>
                </c:pt>
                <c:pt idx="94">
                  <c:v>5473.5345385674918</c:v>
                </c:pt>
                <c:pt idx="95">
                  <c:v>5473.5345385674918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2B-42C5-A56A-4625A3DBD34A}"/>
            </c:ext>
          </c:extLst>
        </c:ser>
        <c:ser>
          <c:idx val="1"/>
          <c:order val="2"/>
          <c:tx>
            <c:strRef>
              <c:f>'PS5'!$B$75</c:f>
              <c:strCache>
                <c:ptCount val="1"/>
                <c:pt idx="0">
                  <c:v>LPGCD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'PS5'!$C$75:$CT$75</c:f>
              <c:numCache>
                <c:formatCode>General</c:formatCode>
                <c:ptCount val="96"/>
                <c:pt idx="0">
                  <c:v>3936.0131542699705</c:v>
                </c:pt>
                <c:pt idx="1">
                  <c:v>3936.0131542699705</c:v>
                </c:pt>
                <c:pt idx="2">
                  <c:v>3936.0131542699705</c:v>
                </c:pt>
                <c:pt idx="3">
                  <c:v>3936.0131542699705</c:v>
                </c:pt>
                <c:pt idx="4">
                  <c:v>3936.0131542699705</c:v>
                </c:pt>
                <c:pt idx="5">
                  <c:v>3936.0131542699705</c:v>
                </c:pt>
                <c:pt idx="6">
                  <c:v>3513.4182334710731</c:v>
                </c:pt>
                <c:pt idx="7">
                  <c:v>4009.4740185950432</c:v>
                </c:pt>
                <c:pt idx="8">
                  <c:v>3750.864273415978</c:v>
                </c:pt>
                <c:pt idx="9">
                  <c:v>3657.3968319559194</c:v>
                </c:pt>
                <c:pt idx="10">
                  <c:v>3371.1334022038591</c:v>
                </c:pt>
                <c:pt idx="11">
                  <c:v>3266.1030647382913</c:v>
                </c:pt>
                <c:pt idx="12">
                  <c:v>3320.4880853994491</c:v>
                </c:pt>
                <c:pt idx="13">
                  <c:v>3656.6757231404963</c:v>
                </c:pt>
                <c:pt idx="14">
                  <c:v>3908.0408402203848</c:v>
                </c:pt>
                <c:pt idx="15">
                  <c:v>4346.7097796143235</c:v>
                </c:pt>
                <c:pt idx="16">
                  <c:v>4142.0825757575749</c:v>
                </c:pt>
                <c:pt idx="17">
                  <c:v>4235.6506370523375</c:v>
                </c:pt>
                <c:pt idx="18">
                  <c:v>4317.7144972451797</c:v>
                </c:pt>
                <c:pt idx="19">
                  <c:v>4687.3833849862249</c:v>
                </c:pt>
                <c:pt idx="20">
                  <c:v>4447.9333333333343</c:v>
                </c:pt>
                <c:pt idx="21">
                  <c:v>4718.1478994490371</c:v>
                </c:pt>
                <c:pt idx="22">
                  <c:v>4216.3819387052336</c:v>
                </c:pt>
                <c:pt idx="23">
                  <c:v>4572.8696280991735</c:v>
                </c:pt>
                <c:pt idx="24">
                  <c:v>4766.4286501377419</c:v>
                </c:pt>
                <c:pt idx="25">
                  <c:v>3763.6390514807144</c:v>
                </c:pt>
                <c:pt idx="26">
                  <c:v>3772.5936298209353</c:v>
                </c:pt>
                <c:pt idx="27">
                  <c:v>4111.2611272382928</c:v>
                </c:pt>
                <c:pt idx="28">
                  <c:v>4097.6333445247928</c:v>
                </c:pt>
                <c:pt idx="29">
                  <c:v>3747.9900678374656</c:v>
                </c:pt>
                <c:pt idx="30">
                  <c:v>4483.9133092286484</c:v>
                </c:pt>
                <c:pt idx="31">
                  <c:v>4650.3179726239696</c:v>
                </c:pt>
                <c:pt idx="32">
                  <c:v>4075.2997660123965</c:v>
                </c:pt>
                <c:pt idx="33">
                  <c:v>4749.8849884641868</c:v>
                </c:pt>
                <c:pt idx="34">
                  <c:v>4899.6561031336078</c:v>
                </c:pt>
                <c:pt idx="35">
                  <c:v>4496.3235919421504</c:v>
                </c:pt>
                <c:pt idx="36">
                  <c:v>5372.7397091942157</c:v>
                </c:pt>
                <c:pt idx="37">
                  <c:v>4453.6290029269985</c:v>
                </c:pt>
                <c:pt idx="38">
                  <c:v>4483.3129442148747</c:v>
                </c:pt>
                <c:pt idx="39">
                  <c:v>4493.1556602961446</c:v>
                </c:pt>
                <c:pt idx="40">
                  <c:v>7113.9825511363706</c:v>
                </c:pt>
                <c:pt idx="41">
                  <c:v>7214.7821599517883</c:v>
                </c:pt>
                <c:pt idx="42">
                  <c:v>7315.5826911157037</c:v>
                </c:pt>
                <c:pt idx="43">
                  <c:v>7416.3816291322328</c:v>
                </c:pt>
                <c:pt idx="44">
                  <c:v>7517.1828310950423</c:v>
                </c:pt>
                <c:pt idx="45">
                  <c:v>7617.9822722107428</c:v>
                </c:pt>
                <c:pt idx="46">
                  <c:v>7691.9819557506889</c:v>
                </c:pt>
                <c:pt idx="47">
                  <c:v>7765.9823939393918</c:v>
                </c:pt>
                <c:pt idx="48">
                  <c:v>7839.9822451790642</c:v>
                </c:pt>
                <c:pt idx="49">
                  <c:v>7913.9818448691458</c:v>
                </c:pt>
                <c:pt idx="50">
                  <c:v>7987.9810253099222</c:v>
                </c:pt>
                <c:pt idx="51">
                  <c:v>8061.9819665978021</c:v>
                </c:pt>
                <c:pt idx="52">
                  <c:v>8135.9808116391168</c:v>
                </c:pt>
                <c:pt idx="53">
                  <c:v>8209.9815852272695</c:v>
                </c:pt>
                <c:pt idx="54">
                  <c:v>8283.9821911156996</c:v>
                </c:pt>
                <c:pt idx="55">
                  <c:v>8357.9817908057848</c:v>
                </c:pt>
                <c:pt idx="56">
                  <c:v>8448.4817856404989</c:v>
                </c:pt>
                <c:pt idx="57">
                  <c:v>8538.9816127754748</c:v>
                </c:pt>
                <c:pt idx="58">
                  <c:v>8629.4818591597796</c:v>
                </c:pt>
                <c:pt idx="59">
                  <c:v>8719.9812670454539</c:v>
                </c:pt>
                <c:pt idx="60">
                  <c:v>8810.4818488291967</c:v>
                </c:pt>
                <c:pt idx="61">
                  <c:v>8900.9816759641835</c:v>
                </c:pt>
                <c:pt idx="62">
                  <c:v>8991.4822577479372</c:v>
                </c:pt>
                <c:pt idx="63">
                  <c:v>9081.9821687327785</c:v>
                </c:pt>
                <c:pt idx="64">
                  <c:v>9172.481576618462</c:v>
                </c:pt>
                <c:pt idx="65">
                  <c:v>9262.9819907024848</c:v>
                </c:pt>
                <c:pt idx="66">
                  <c:v>9516.6815717975223</c:v>
                </c:pt>
                <c:pt idx="67">
                  <c:v>9770.38232679063</c:v>
                </c:pt>
                <c:pt idx="68">
                  <c:v>10024.081320936639</c:v>
                </c:pt>
                <c:pt idx="69">
                  <c:v>10277.781992079883</c:v>
                </c:pt>
                <c:pt idx="70">
                  <c:v>10531.482411673554</c:v>
                </c:pt>
                <c:pt idx="71">
                  <c:v>10785.180315771344</c:v>
                </c:pt>
                <c:pt idx="72">
                  <c:v>11038.881070764468</c:v>
                </c:pt>
                <c:pt idx="73">
                  <c:v>11292.580819559227</c:v>
                </c:pt>
                <c:pt idx="74">
                  <c:v>11546.28132300275</c:v>
                </c:pt>
                <c:pt idx="75">
                  <c:v>11799.980820247929</c:v>
                </c:pt>
                <c:pt idx="76">
                  <c:v>11825.182064049586</c:v>
                </c:pt>
                <c:pt idx="77">
                  <c:v>11850.380456955922</c:v>
                </c:pt>
                <c:pt idx="78">
                  <c:v>11875.582706955925</c:v>
                </c:pt>
                <c:pt idx="79">
                  <c:v>11900.782693009631</c:v>
                </c:pt>
                <c:pt idx="80">
                  <c:v>11925.981924414598</c:v>
                </c:pt>
                <c:pt idx="81">
                  <c:v>11951.18300051653</c:v>
                </c:pt>
                <c:pt idx="82">
                  <c:v>11976.381980371902</c:v>
                </c:pt>
                <c:pt idx="83">
                  <c:v>12001.582721074381</c:v>
                </c:pt>
                <c:pt idx="84">
                  <c:v>12026.78304252755</c:v>
                </c:pt>
                <c:pt idx="85">
                  <c:v>12051.981938533059</c:v>
                </c:pt>
                <c:pt idx="86">
                  <c:v>12051.981770833338</c:v>
                </c:pt>
                <c:pt idx="87">
                  <c:v>12051.982777031675</c:v>
                </c:pt>
                <c:pt idx="88">
                  <c:v>12051.981686983469</c:v>
                </c:pt>
                <c:pt idx="89">
                  <c:v>12051.981016184574</c:v>
                </c:pt>
                <c:pt idx="90">
                  <c:v>12051.982022382923</c:v>
                </c:pt>
                <c:pt idx="91">
                  <c:v>12051.982441632237</c:v>
                </c:pt>
                <c:pt idx="92">
                  <c:v>12051.98143543388</c:v>
                </c:pt>
                <c:pt idx="93">
                  <c:v>12051.982273932506</c:v>
                </c:pt>
                <c:pt idx="94">
                  <c:v>12051.981770833334</c:v>
                </c:pt>
                <c:pt idx="95">
                  <c:v>12051.981603133609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92B-42C5-A56A-4625A3DBD34A}"/>
            </c:ext>
          </c:extLst>
        </c:ser>
        <c:ser>
          <c:idx val="2"/>
          <c:order val="3"/>
          <c:tx>
            <c:strRef>
              <c:f>'PS5'!$B$76</c:f>
              <c:strCache>
                <c:ptCount val="1"/>
                <c:pt idx="0">
                  <c:v>METGCD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'PS5'!$C$76:$CT$76</c:f>
              <c:numCache>
                <c:formatCode>General</c:formatCode>
                <c:ptCount val="96"/>
                <c:pt idx="0">
                  <c:v>1143.4270316804402</c:v>
                </c:pt>
                <c:pt idx="1">
                  <c:v>1143.4270316804402</c:v>
                </c:pt>
                <c:pt idx="2">
                  <c:v>1143.4270316804402</c:v>
                </c:pt>
                <c:pt idx="3">
                  <c:v>1143.4270316804402</c:v>
                </c:pt>
                <c:pt idx="4">
                  <c:v>1143.4270316804402</c:v>
                </c:pt>
                <c:pt idx="5">
                  <c:v>1143.4270316804402</c:v>
                </c:pt>
                <c:pt idx="6">
                  <c:v>1159.366890495869</c:v>
                </c:pt>
                <c:pt idx="7">
                  <c:v>1184.9997933884304</c:v>
                </c:pt>
                <c:pt idx="8">
                  <c:v>1150.6716597796158</c:v>
                </c:pt>
                <c:pt idx="9">
                  <c:v>1632.254958677685</c:v>
                </c:pt>
                <c:pt idx="10">
                  <c:v>1624.9935606060599</c:v>
                </c:pt>
                <c:pt idx="11">
                  <c:v>1511.4021522038561</c:v>
                </c:pt>
                <c:pt idx="12">
                  <c:v>1621.0358471074369</c:v>
                </c:pt>
                <c:pt idx="13">
                  <c:v>1720.1212293388439</c:v>
                </c:pt>
                <c:pt idx="14">
                  <c:v>1656.1857093663898</c:v>
                </c:pt>
                <c:pt idx="15">
                  <c:v>1677.9782885674899</c:v>
                </c:pt>
                <c:pt idx="16">
                  <c:v>1614.8477272727266</c:v>
                </c:pt>
                <c:pt idx="17">
                  <c:v>1595.8389634986231</c:v>
                </c:pt>
                <c:pt idx="18">
                  <c:v>1615.4262913223167</c:v>
                </c:pt>
                <c:pt idx="19">
                  <c:v>1515.5275654269967</c:v>
                </c:pt>
                <c:pt idx="20">
                  <c:v>1593.952341597796</c:v>
                </c:pt>
                <c:pt idx="21">
                  <c:v>1561.5946797520653</c:v>
                </c:pt>
                <c:pt idx="22">
                  <c:v>1660.3782024793386</c:v>
                </c:pt>
                <c:pt idx="23">
                  <c:v>1678.5484676308542</c:v>
                </c:pt>
                <c:pt idx="24">
                  <c:v>1668.9308884297523</c:v>
                </c:pt>
                <c:pt idx="25">
                  <c:v>6084.2382403581396</c:v>
                </c:pt>
                <c:pt idx="26">
                  <c:v>2254.7731060606088</c:v>
                </c:pt>
                <c:pt idx="27">
                  <c:v>2262.4034435261688</c:v>
                </c:pt>
                <c:pt idx="28">
                  <c:v>2267.4679752066131</c:v>
                </c:pt>
                <c:pt idx="29">
                  <c:v>2271.4843836088139</c:v>
                </c:pt>
                <c:pt idx="30">
                  <c:v>2274.8467630853997</c:v>
                </c:pt>
                <c:pt idx="31">
                  <c:v>2277.6305785123986</c:v>
                </c:pt>
                <c:pt idx="32">
                  <c:v>2280.2299242424251</c:v>
                </c:pt>
                <c:pt idx="33">
                  <c:v>2282.2674758953162</c:v>
                </c:pt>
                <c:pt idx="34">
                  <c:v>2284.4811122589558</c:v>
                </c:pt>
                <c:pt idx="35">
                  <c:v>2282.0913911845755</c:v>
                </c:pt>
                <c:pt idx="36">
                  <c:v>2282.787345041324</c:v>
                </c:pt>
                <c:pt idx="37">
                  <c:v>2283.8186983471091</c:v>
                </c:pt>
                <c:pt idx="38">
                  <c:v>11632.072141873276</c:v>
                </c:pt>
                <c:pt idx="39">
                  <c:v>11590.314910468325</c:v>
                </c:pt>
                <c:pt idx="40">
                  <c:v>11549.236862947646</c:v>
                </c:pt>
                <c:pt idx="41">
                  <c:v>11506.850757575759</c:v>
                </c:pt>
                <c:pt idx="42">
                  <c:v>11464.699431818186</c:v>
                </c:pt>
                <c:pt idx="43">
                  <c:v>11423.176980027551</c:v>
                </c:pt>
                <c:pt idx="44">
                  <c:v>11381.12627410469</c:v>
                </c:pt>
                <c:pt idx="45">
                  <c:v>11339.872141873286</c:v>
                </c:pt>
                <c:pt idx="46">
                  <c:v>11324.368302341589</c:v>
                </c:pt>
                <c:pt idx="47">
                  <c:v>11308.906387741055</c:v>
                </c:pt>
                <c:pt idx="48">
                  <c:v>11294.014652203867</c:v>
                </c:pt>
                <c:pt idx="49">
                  <c:v>11278.686897382919</c:v>
                </c:pt>
                <c:pt idx="50">
                  <c:v>11264.432420798887</c:v>
                </c:pt>
                <c:pt idx="51">
                  <c:v>11248.274552341592</c:v>
                </c:pt>
                <c:pt idx="52">
                  <c:v>11233.156422176309</c:v>
                </c:pt>
                <c:pt idx="53">
                  <c:v>11218.14729683197</c:v>
                </c:pt>
                <c:pt idx="54">
                  <c:v>11203.020781680445</c:v>
                </c:pt>
                <c:pt idx="55">
                  <c:v>11188.087121212109</c:v>
                </c:pt>
                <c:pt idx="56">
                  <c:v>11181.270127410471</c:v>
                </c:pt>
                <c:pt idx="57">
                  <c:v>11174.822073002751</c:v>
                </c:pt>
                <c:pt idx="58">
                  <c:v>11168.608798209363</c:v>
                </c:pt>
                <c:pt idx="59">
                  <c:v>11162.244593663903</c:v>
                </c:pt>
                <c:pt idx="60">
                  <c:v>11156.458953168045</c:v>
                </c:pt>
                <c:pt idx="61">
                  <c:v>11149.457489669432</c:v>
                </c:pt>
                <c:pt idx="62">
                  <c:v>11143.227444903592</c:v>
                </c:pt>
                <c:pt idx="63">
                  <c:v>11136.72908057852</c:v>
                </c:pt>
                <c:pt idx="64">
                  <c:v>11130.348106060615</c:v>
                </c:pt>
                <c:pt idx="65">
                  <c:v>11124.453460743807</c:v>
                </c:pt>
                <c:pt idx="66">
                  <c:v>11121.309090909093</c:v>
                </c:pt>
                <c:pt idx="67">
                  <c:v>11118.307265840218</c:v>
                </c:pt>
                <c:pt idx="68">
                  <c:v>11115.229975895323</c:v>
                </c:pt>
                <c:pt idx="69">
                  <c:v>11112.421005509648</c:v>
                </c:pt>
                <c:pt idx="70">
                  <c:v>11110.182214187324</c:v>
                </c:pt>
                <c:pt idx="71">
                  <c:v>11106.551515151517</c:v>
                </c:pt>
                <c:pt idx="72">
                  <c:v>11103.767699724516</c:v>
                </c:pt>
                <c:pt idx="73">
                  <c:v>11100.799414600546</c:v>
                </c:pt>
                <c:pt idx="74">
                  <c:v>11097.86466942148</c:v>
                </c:pt>
                <c:pt idx="75">
                  <c:v>11095.466563360878</c:v>
                </c:pt>
                <c:pt idx="76">
                  <c:v>11094.309435261704</c:v>
                </c:pt>
                <c:pt idx="77">
                  <c:v>11093.504476584019</c:v>
                </c:pt>
                <c:pt idx="78">
                  <c:v>11092.959452479336</c:v>
                </c:pt>
                <c:pt idx="79">
                  <c:v>11092.280268595037</c:v>
                </c:pt>
                <c:pt idx="80">
                  <c:v>11093.361931818179</c:v>
                </c:pt>
                <c:pt idx="81">
                  <c:v>11092.649207988976</c:v>
                </c:pt>
                <c:pt idx="82">
                  <c:v>11091.659779614321</c:v>
                </c:pt>
                <c:pt idx="83">
                  <c:v>11091.39984504132</c:v>
                </c:pt>
                <c:pt idx="84">
                  <c:v>11090.829665977957</c:v>
                </c:pt>
                <c:pt idx="85">
                  <c:v>11090.536191460054</c:v>
                </c:pt>
                <c:pt idx="86">
                  <c:v>11090.536191460054</c:v>
                </c:pt>
                <c:pt idx="87">
                  <c:v>11090.536191460054</c:v>
                </c:pt>
                <c:pt idx="88">
                  <c:v>11090.536191460054</c:v>
                </c:pt>
                <c:pt idx="89">
                  <c:v>11090.536191460054</c:v>
                </c:pt>
                <c:pt idx="90">
                  <c:v>11090.536191460054</c:v>
                </c:pt>
                <c:pt idx="91">
                  <c:v>11090.536191460054</c:v>
                </c:pt>
                <c:pt idx="92">
                  <c:v>11090.536191460054</c:v>
                </c:pt>
                <c:pt idx="93">
                  <c:v>11090.536191460054</c:v>
                </c:pt>
                <c:pt idx="94">
                  <c:v>11090.536191460054</c:v>
                </c:pt>
                <c:pt idx="95">
                  <c:v>11090.536191460054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92B-42C5-A56A-4625A3DBD34A}"/>
            </c:ext>
          </c:extLst>
        </c:ser>
        <c:ser>
          <c:idx val="3"/>
          <c:order val="4"/>
          <c:tx>
            <c:strRef>
              <c:f>'PS5'!$B$77</c:f>
              <c:strCache>
                <c:ptCount val="1"/>
                <c:pt idx="0">
                  <c:v>POSGCD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'PS5'!$C$77:$CT$77</c:f>
              <c:numCache>
                <c:formatCode>General</c:formatCode>
                <c:ptCount val="96"/>
                <c:pt idx="0">
                  <c:v>1781.14715909091</c:v>
                </c:pt>
                <c:pt idx="1">
                  <c:v>1781.14715909091</c:v>
                </c:pt>
                <c:pt idx="2">
                  <c:v>1781.14715909091</c:v>
                </c:pt>
                <c:pt idx="3">
                  <c:v>1781.14715909091</c:v>
                </c:pt>
                <c:pt idx="4">
                  <c:v>1781.14715909091</c:v>
                </c:pt>
                <c:pt idx="5">
                  <c:v>1781.14715909091</c:v>
                </c:pt>
                <c:pt idx="6">
                  <c:v>1901.8406508264454</c:v>
                </c:pt>
                <c:pt idx="7">
                  <c:v>1994.5366735537166</c:v>
                </c:pt>
                <c:pt idx="8">
                  <c:v>1937.9883264462785</c:v>
                </c:pt>
                <c:pt idx="9">
                  <c:v>2119.5232782369153</c:v>
                </c:pt>
                <c:pt idx="10">
                  <c:v>2161.7249139118462</c:v>
                </c:pt>
                <c:pt idx="11">
                  <c:v>2011.5330406336077</c:v>
                </c:pt>
                <c:pt idx="12">
                  <c:v>1977.5570764462791</c:v>
                </c:pt>
                <c:pt idx="13">
                  <c:v>1992.0379476584012</c:v>
                </c:pt>
                <c:pt idx="14">
                  <c:v>1966.8410640495883</c:v>
                </c:pt>
                <c:pt idx="15">
                  <c:v>2012.6733987603302</c:v>
                </c:pt>
                <c:pt idx="16">
                  <c:v>1951.0185950413227</c:v>
                </c:pt>
                <c:pt idx="17">
                  <c:v>1967.6544077135009</c:v>
                </c:pt>
                <c:pt idx="18">
                  <c:v>2110.1907885674923</c:v>
                </c:pt>
                <c:pt idx="19">
                  <c:v>2114.0394972451809</c:v>
                </c:pt>
                <c:pt idx="20">
                  <c:v>2053.8436811294737</c:v>
                </c:pt>
                <c:pt idx="21">
                  <c:v>2181.3122417355376</c:v>
                </c:pt>
                <c:pt idx="22">
                  <c:v>2190.0158574380157</c:v>
                </c:pt>
                <c:pt idx="23">
                  <c:v>2197.4701101928367</c:v>
                </c:pt>
                <c:pt idx="24">
                  <c:v>2168.156198347107</c:v>
                </c:pt>
                <c:pt idx="25">
                  <c:v>616.92167217630845</c:v>
                </c:pt>
                <c:pt idx="26">
                  <c:v>533.02770488980718</c:v>
                </c:pt>
                <c:pt idx="27">
                  <c:v>591.99176652892561</c:v>
                </c:pt>
                <c:pt idx="28">
                  <c:v>647.91962465564745</c:v>
                </c:pt>
                <c:pt idx="29">
                  <c:v>619.47867372589531</c:v>
                </c:pt>
                <c:pt idx="30">
                  <c:v>697.8765340909091</c:v>
                </c:pt>
                <c:pt idx="31">
                  <c:v>658.50868836088159</c:v>
                </c:pt>
                <c:pt idx="32">
                  <c:v>472.2285890151515</c:v>
                </c:pt>
                <c:pt idx="33">
                  <c:v>509.56869352617082</c:v>
                </c:pt>
                <c:pt idx="34">
                  <c:v>589.02063050964193</c:v>
                </c:pt>
                <c:pt idx="35">
                  <c:v>669.61451876721765</c:v>
                </c:pt>
                <c:pt idx="36">
                  <c:v>4096.5604855371903</c:v>
                </c:pt>
                <c:pt idx="37">
                  <c:v>4164.5124139118498</c:v>
                </c:pt>
                <c:pt idx="38">
                  <c:v>4232.2044077135015</c:v>
                </c:pt>
                <c:pt idx="39">
                  <c:v>4300.4749655647383</c:v>
                </c:pt>
                <c:pt idx="40">
                  <c:v>4368.5610537190068</c:v>
                </c:pt>
                <c:pt idx="41">
                  <c:v>4436.3704373278215</c:v>
                </c:pt>
                <c:pt idx="42">
                  <c:v>4504.3726756198366</c:v>
                </c:pt>
                <c:pt idx="43">
                  <c:v>4572.3413739669495</c:v>
                </c:pt>
                <c:pt idx="44">
                  <c:v>4640.3939221763085</c:v>
                </c:pt>
                <c:pt idx="45">
                  <c:v>4708.5638601928385</c:v>
                </c:pt>
                <c:pt idx="46">
                  <c:v>4755.3353133608798</c:v>
                </c:pt>
                <c:pt idx="47">
                  <c:v>4802.475705922865</c:v>
                </c:pt>
                <c:pt idx="48">
                  <c:v>4849.5657885674937</c:v>
                </c:pt>
                <c:pt idx="49">
                  <c:v>4896.6642561983463</c:v>
                </c:pt>
                <c:pt idx="50">
                  <c:v>4943.8968836088106</c:v>
                </c:pt>
                <c:pt idx="51">
                  <c:v>4990.8863464187298</c:v>
                </c:pt>
                <c:pt idx="52">
                  <c:v>5037.942889118458</c:v>
                </c:pt>
                <c:pt idx="53">
                  <c:v>5085.0748966942137</c:v>
                </c:pt>
                <c:pt idx="54">
                  <c:v>5132.1062844352646</c:v>
                </c:pt>
                <c:pt idx="55">
                  <c:v>5179.3556818181787</c:v>
                </c:pt>
                <c:pt idx="56">
                  <c:v>5273.4436122589523</c:v>
                </c:pt>
                <c:pt idx="57">
                  <c:v>5367.4812327823729</c:v>
                </c:pt>
                <c:pt idx="58">
                  <c:v>5461.636243112951</c:v>
                </c:pt>
                <c:pt idx="59">
                  <c:v>5555.9086432506847</c:v>
                </c:pt>
                <c:pt idx="60">
                  <c:v>5650.1139634986212</c:v>
                </c:pt>
                <c:pt idx="61">
                  <c:v>5744.08450413223</c:v>
                </c:pt>
                <c:pt idx="62">
                  <c:v>5838.2646694214882</c:v>
                </c:pt>
                <c:pt idx="63">
                  <c:v>5932.662844352617</c:v>
                </c:pt>
                <c:pt idx="64">
                  <c:v>6026.6585399449086</c:v>
                </c:pt>
                <c:pt idx="65">
                  <c:v>6121.0818698347211</c:v>
                </c:pt>
                <c:pt idx="66">
                  <c:v>6144.3585915977992</c:v>
                </c:pt>
                <c:pt idx="67">
                  <c:v>6167.9539428374737</c:v>
                </c:pt>
                <c:pt idx="68">
                  <c:v>6191.4905991735559</c:v>
                </c:pt>
                <c:pt idx="69">
                  <c:v>6215.1111053718996</c:v>
                </c:pt>
                <c:pt idx="70">
                  <c:v>6238.5136019283746</c:v>
                </c:pt>
                <c:pt idx="71">
                  <c:v>6262.1341081267246</c:v>
                </c:pt>
                <c:pt idx="72">
                  <c:v>6285.6707644628077</c:v>
                </c:pt>
                <c:pt idx="73">
                  <c:v>6309.2325757575763</c:v>
                </c:pt>
                <c:pt idx="74">
                  <c:v>6332.7356921487544</c:v>
                </c:pt>
                <c:pt idx="75">
                  <c:v>6356.5742079889815</c:v>
                </c:pt>
                <c:pt idx="76">
                  <c:v>6426.8487775482026</c:v>
                </c:pt>
                <c:pt idx="77">
                  <c:v>6497.441976584023</c:v>
                </c:pt>
                <c:pt idx="78">
                  <c:v>6568.1944903581252</c:v>
                </c:pt>
                <c:pt idx="79">
                  <c:v>6638.8463842975198</c:v>
                </c:pt>
                <c:pt idx="80">
                  <c:v>6709.4815082644664</c:v>
                </c:pt>
                <c:pt idx="81">
                  <c:v>6780.1166322314029</c:v>
                </c:pt>
                <c:pt idx="82">
                  <c:v>6850.7517561983532</c:v>
                </c:pt>
                <c:pt idx="83">
                  <c:v>6921.4288050964215</c:v>
                </c:pt>
                <c:pt idx="84">
                  <c:v>6991.8291494490441</c:v>
                </c:pt>
                <c:pt idx="85">
                  <c:v>7063.000912534435</c:v>
                </c:pt>
                <c:pt idx="86">
                  <c:v>7063.000912534435</c:v>
                </c:pt>
                <c:pt idx="87">
                  <c:v>7063.000912534435</c:v>
                </c:pt>
                <c:pt idx="88">
                  <c:v>7063.000912534435</c:v>
                </c:pt>
                <c:pt idx="89">
                  <c:v>7063.000912534435</c:v>
                </c:pt>
                <c:pt idx="90">
                  <c:v>7063.000912534435</c:v>
                </c:pt>
                <c:pt idx="91">
                  <c:v>7063.000912534435</c:v>
                </c:pt>
                <c:pt idx="92">
                  <c:v>7063.000912534435</c:v>
                </c:pt>
                <c:pt idx="93">
                  <c:v>7063.000912534435</c:v>
                </c:pt>
                <c:pt idx="94">
                  <c:v>7063.000912534435</c:v>
                </c:pt>
                <c:pt idx="95">
                  <c:v>7063.000912534435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92B-42C5-A56A-4625A3DBD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70144"/>
        <c:axId val="129271680"/>
      </c:lineChart>
      <c:catAx>
        <c:axId val="1292701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71680"/>
        <c:crosses val="autoZero"/>
        <c:auto val="1"/>
        <c:lblAlgn val="ctr"/>
        <c:lblOffset val="100"/>
        <c:tickLblSkip val="5"/>
        <c:noMultiLvlLbl val="0"/>
      </c:catAx>
      <c:valAx>
        <c:axId val="12927168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Simulated Carrizo </a:t>
                </a:r>
                <a:r>
                  <a:rPr lang="en-US" dirty="0" smtClean="0"/>
                  <a:t>Pumping,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Acre-Feet</a:t>
                </a:r>
                <a:r>
                  <a:rPr lang="en-US" sz="1800" b="0" i="0" u="none" strike="noStrike" baseline="0" dirty="0" smtClean="0">
                    <a:effectLst/>
                  </a:rPr>
                  <a:t> per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70144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'PS5'!$B$78</c:f>
              <c:strCache>
                <c:ptCount val="1"/>
                <c:pt idx="0">
                  <c:v>BVGCD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'PS5'!$C$78:$CT$78</c:f>
              <c:numCache>
                <c:formatCode>General</c:formatCode>
                <c:ptCount val="96"/>
                <c:pt idx="0">
                  <c:v>1816.808505509644</c:v>
                </c:pt>
                <c:pt idx="1">
                  <c:v>1816.808505509644</c:v>
                </c:pt>
                <c:pt idx="2">
                  <c:v>1816.808505509644</c:v>
                </c:pt>
                <c:pt idx="3">
                  <c:v>1816.808505509644</c:v>
                </c:pt>
                <c:pt idx="4">
                  <c:v>1816.808505509644</c:v>
                </c:pt>
                <c:pt idx="5">
                  <c:v>1816.808505509644</c:v>
                </c:pt>
                <c:pt idx="6">
                  <c:v>1612.214841597797</c:v>
                </c:pt>
                <c:pt idx="7">
                  <c:v>1757.6105027548215</c:v>
                </c:pt>
                <c:pt idx="8">
                  <c:v>1702.5462982093673</c:v>
                </c:pt>
                <c:pt idx="9">
                  <c:v>2071.0245179063368</c:v>
                </c:pt>
                <c:pt idx="10">
                  <c:v>1797.8332816804411</c:v>
                </c:pt>
                <c:pt idx="11">
                  <c:v>1598.9665633608827</c:v>
                </c:pt>
                <c:pt idx="12">
                  <c:v>1540.8837637741053</c:v>
                </c:pt>
                <c:pt idx="13">
                  <c:v>1807.6856404958685</c:v>
                </c:pt>
                <c:pt idx="14">
                  <c:v>1658.2148760330579</c:v>
                </c:pt>
                <c:pt idx="15">
                  <c:v>1824.1621384297521</c:v>
                </c:pt>
                <c:pt idx="16">
                  <c:v>1767.2196969696977</c:v>
                </c:pt>
                <c:pt idx="17">
                  <c:v>1757.6188877410473</c:v>
                </c:pt>
                <c:pt idx="18">
                  <c:v>1516.3157541322321</c:v>
                </c:pt>
                <c:pt idx="19">
                  <c:v>1862.4060606060614</c:v>
                </c:pt>
                <c:pt idx="20">
                  <c:v>1878.9412534435269</c:v>
                </c:pt>
                <c:pt idx="21">
                  <c:v>1901.8741907713509</c:v>
                </c:pt>
                <c:pt idx="22">
                  <c:v>1900.8092975206619</c:v>
                </c:pt>
                <c:pt idx="23">
                  <c:v>2076.6592286501391</c:v>
                </c:pt>
                <c:pt idx="24">
                  <c:v>2024.1021349862272</c:v>
                </c:pt>
                <c:pt idx="25">
                  <c:v>278.59812689422614</c:v>
                </c:pt>
                <c:pt idx="26">
                  <c:v>320.66719593692574</c:v>
                </c:pt>
                <c:pt idx="27">
                  <c:v>367.15775206640188</c:v>
                </c:pt>
                <c:pt idx="28">
                  <c:v>411.29673880882723</c:v>
                </c:pt>
                <c:pt idx="29">
                  <c:v>453.17001842315238</c:v>
                </c:pt>
                <c:pt idx="30">
                  <c:v>497.90551308568683</c:v>
                </c:pt>
                <c:pt idx="31">
                  <c:v>538.86055285841326</c:v>
                </c:pt>
                <c:pt idx="32">
                  <c:v>580.09430957328971</c:v>
                </c:pt>
                <c:pt idx="33">
                  <c:v>621.89325285101086</c:v>
                </c:pt>
                <c:pt idx="34">
                  <c:v>675.10504751373117</c:v>
                </c:pt>
                <c:pt idx="35">
                  <c:v>764.48049207988913</c:v>
                </c:pt>
                <c:pt idx="36">
                  <c:v>1777.2229855371943</c:v>
                </c:pt>
                <c:pt idx="37">
                  <c:v>1775.9316976584037</c:v>
                </c:pt>
                <c:pt idx="38">
                  <c:v>1774.5230199724504</c:v>
                </c:pt>
                <c:pt idx="39">
                  <c:v>1773.1898071625319</c:v>
                </c:pt>
                <c:pt idx="40">
                  <c:v>1771.8146694214852</c:v>
                </c:pt>
                <c:pt idx="41">
                  <c:v>1770.5569214876066</c:v>
                </c:pt>
                <c:pt idx="42">
                  <c:v>1769.0727789256202</c:v>
                </c:pt>
                <c:pt idx="43">
                  <c:v>1767.8150309917335</c:v>
                </c:pt>
                <c:pt idx="44">
                  <c:v>1766.4231232782349</c:v>
                </c:pt>
                <c:pt idx="45">
                  <c:v>1765.2576101928325</c:v>
                </c:pt>
                <c:pt idx="46">
                  <c:v>1764.4023415977933</c:v>
                </c:pt>
                <c:pt idx="47">
                  <c:v>1763.7902376033064</c:v>
                </c:pt>
                <c:pt idx="48">
                  <c:v>1763.2116735537202</c:v>
                </c:pt>
                <c:pt idx="49">
                  <c:v>1762.5241046831934</c:v>
                </c:pt>
                <c:pt idx="50">
                  <c:v>1762.0797004132219</c:v>
                </c:pt>
                <c:pt idx="51">
                  <c:v>1761.375361570246</c:v>
                </c:pt>
                <c:pt idx="52">
                  <c:v>1760.6290977961439</c:v>
                </c:pt>
                <c:pt idx="53">
                  <c:v>1760.0589187327814</c:v>
                </c:pt>
                <c:pt idx="54">
                  <c:v>1759.4300447658372</c:v>
                </c:pt>
                <c:pt idx="55">
                  <c:v>1758.9437155647345</c:v>
                </c:pt>
                <c:pt idx="56">
                  <c:v>1758.9353305785085</c:v>
                </c:pt>
                <c:pt idx="57">
                  <c:v>1758.9353305785082</c:v>
                </c:pt>
                <c:pt idx="58">
                  <c:v>1758.9521005509603</c:v>
                </c:pt>
                <c:pt idx="59">
                  <c:v>1758.9772555096379</c:v>
                </c:pt>
                <c:pt idx="60">
                  <c:v>1758.9856404958637</c:v>
                </c:pt>
                <c:pt idx="61">
                  <c:v>1758.9856404958637</c:v>
                </c:pt>
                <c:pt idx="62">
                  <c:v>1759.0443353994451</c:v>
                </c:pt>
                <c:pt idx="63">
                  <c:v>1759.0527203856707</c:v>
                </c:pt>
                <c:pt idx="64">
                  <c:v>1759.0527203856709</c:v>
                </c:pt>
                <c:pt idx="65">
                  <c:v>1759.077875344349</c:v>
                </c:pt>
                <c:pt idx="66">
                  <c:v>1758.9269455922827</c:v>
                </c:pt>
                <c:pt idx="67">
                  <c:v>1758.8263257575722</c:v>
                </c:pt>
                <c:pt idx="68">
                  <c:v>1758.7340909090879</c:v>
                </c:pt>
                <c:pt idx="69">
                  <c:v>1758.5663911845695</c:v>
                </c:pt>
                <c:pt idx="70">
                  <c:v>1758.4909263085365</c:v>
                </c:pt>
                <c:pt idx="71">
                  <c:v>1758.4238464187295</c:v>
                </c:pt>
                <c:pt idx="72">
                  <c:v>1758.2561466942113</c:v>
                </c:pt>
                <c:pt idx="73">
                  <c:v>1758.1639118457263</c:v>
                </c:pt>
                <c:pt idx="74">
                  <c:v>1758.046522038564</c:v>
                </c:pt>
                <c:pt idx="75">
                  <c:v>1757.9794421487572</c:v>
                </c:pt>
                <c:pt idx="76">
                  <c:v>1757.9794421487572</c:v>
                </c:pt>
                <c:pt idx="77">
                  <c:v>1757.9794421487572</c:v>
                </c:pt>
                <c:pt idx="78">
                  <c:v>1757.9794421487572</c:v>
                </c:pt>
                <c:pt idx="79">
                  <c:v>1757.9794421487572</c:v>
                </c:pt>
                <c:pt idx="80">
                  <c:v>1757.9794421487572</c:v>
                </c:pt>
                <c:pt idx="81">
                  <c:v>1757.9794421487572</c:v>
                </c:pt>
                <c:pt idx="82">
                  <c:v>1757.9794421487572</c:v>
                </c:pt>
                <c:pt idx="83">
                  <c:v>1757.9794421487572</c:v>
                </c:pt>
                <c:pt idx="84">
                  <c:v>1757.9794421487572</c:v>
                </c:pt>
                <c:pt idx="85">
                  <c:v>1757.9794421487572</c:v>
                </c:pt>
                <c:pt idx="86">
                  <c:v>1757.9794421487572</c:v>
                </c:pt>
                <c:pt idx="87">
                  <c:v>1757.9794421487572</c:v>
                </c:pt>
                <c:pt idx="88">
                  <c:v>1757.9794421487572</c:v>
                </c:pt>
                <c:pt idx="89">
                  <c:v>1757.9794421487572</c:v>
                </c:pt>
                <c:pt idx="90">
                  <c:v>1757.9794421487572</c:v>
                </c:pt>
                <c:pt idx="91">
                  <c:v>1757.9794421487572</c:v>
                </c:pt>
                <c:pt idx="92">
                  <c:v>1757.9794421487572</c:v>
                </c:pt>
                <c:pt idx="93">
                  <c:v>1757.9794421487572</c:v>
                </c:pt>
                <c:pt idx="94">
                  <c:v>1757.9794421487572</c:v>
                </c:pt>
                <c:pt idx="95">
                  <c:v>1757.9794421487572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C5-41E6-B622-9C8391604990}"/>
            </c:ext>
          </c:extLst>
        </c:ser>
        <c:ser>
          <c:idx val="1"/>
          <c:order val="1"/>
          <c:tx>
            <c:strRef>
              <c:f>'PS5'!$B$79</c:f>
              <c:strCache>
                <c:ptCount val="1"/>
                <c:pt idx="0">
                  <c:v>LPGCD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'PS5'!$C$79:$CT$79</c:f>
              <c:numCache>
                <c:formatCode>General</c:formatCode>
                <c:ptCount val="96"/>
                <c:pt idx="0">
                  <c:v>1211.4795798898069</c:v>
                </c:pt>
                <c:pt idx="1">
                  <c:v>1211.4795798898069</c:v>
                </c:pt>
                <c:pt idx="2">
                  <c:v>1211.4795798898069</c:v>
                </c:pt>
                <c:pt idx="3">
                  <c:v>1211.4795798898069</c:v>
                </c:pt>
                <c:pt idx="4">
                  <c:v>1211.4795798898069</c:v>
                </c:pt>
                <c:pt idx="5">
                  <c:v>1211.4795798898069</c:v>
                </c:pt>
                <c:pt idx="6">
                  <c:v>1144.6428546831969</c:v>
                </c:pt>
                <c:pt idx="7">
                  <c:v>1364.1198691460054</c:v>
                </c:pt>
                <c:pt idx="8">
                  <c:v>1373.7626033057838</c:v>
                </c:pt>
                <c:pt idx="9">
                  <c:v>1287.6404097796144</c:v>
                </c:pt>
                <c:pt idx="10">
                  <c:v>917.28395316804426</c:v>
                </c:pt>
                <c:pt idx="11">
                  <c:v>914.2066632231415</c:v>
                </c:pt>
                <c:pt idx="12">
                  <c:v>998.19068526170884</c:v>
                </c:pt>
                <c:pt idx="13">
                  <c:v>1026.3306990358135</c:v>
                </c:pt>
                <c:pt idx="14">
                  <c:v>1213.6932162534438</c:v>
                </c:pt>
                <c:pt idx="15">
                  <c:v>1362.8872761707971</c:v>
                </c:pt>
                <c:pt idx="16">
                  <c:v>1421.9846590909087</c:v>
                </c:pt>
                <c:pt idx="17">
                  <c:v>1442.0080061983472</c:v>
                </c:pt>
                <c:pt idx="18">
                  <c:v>1401.9948519283735</c:v>
                </c:pt>
                <c:pt idx="19">
                  <c:v>1615.4011363636369</c:v>
                </c:pt>
                <c:pt idx="20">
                  <c:v>1664.5203856749313</c:v>
                </c:pt>
                <c:pt idx="21">
                  <c:v>1727.0807679063382</c:v>
                </c:pt>
                <c:pt idx="22">
                  <c:v>1721.9407713498626</c:v>
                </c:pt>
                <c:pt idx="23">
                  <c:v>1758.4741563360872</c:v>
                </c:pt>
                <c:pt idx="24">
                  <c:v>1832.3039600550953</c:v>
                </c:pt>
                <c:pt idx="25">
                  <c:v>1596.8413047520653</c:v>
                </c:pt>
                <c:pt idx="26">
                  <c:v>1435.6441370523416</c:v>
                </c:pt>
                <c:pt idx="27">
                  <c:v>1504.6840173898079</c:v>
                </c:pt>
                <c:pt idx="28">
                  <c:v>1517.6524886363641</c:v>
                </c:pt>
                <c:pt idx="29">
                  <c:v>1443.6121379132235</c:v>
                </c:pt>
                <c:pt idx="30">
                  <c:v>1534.0477360537188</c:v>
                </c:pt>
                <c:pt idx="31">
                  <c:v>1567.2446511707988</c:v>
                </c:pt>
                <c:pt idx="32">
                  <c:v>1985.9256280991747</c:v>
                </c:pt>
                <c:pt idx="33">
                  <c:v>1659.3227842630847</c:v>
                </c:pt>
                <c:pt idx="34">
                  <c:v>1657.4266873278236</c:v>
                </c:pt>
                <c:pt idx="35">
                  <c:v>1584.10484607438</c:v>
                </c:pt>
                <c:pt idx="36">
                  <c:v>1722.0437389807157</c:v>
                </c:pt>
                <c:pt idx="37">
                  <c:v>1565.7992472451788</c:v>
                </c:pt>
                <c:pt idx="38">
                  <c:v>1598.834415977959</c:v>
                </c:pt>
                <c:pt idx="39">
                  <c:v>1609.5487513774096</c:v>
                </c:pt>
                <c:pt idx="40">
                  <c:v>2003.9861337809921</c:v>
                </c:pt>
                <c:pt idx="41">
                  <c:v>2048.0686895661147</c:v>
                </c:pt>
                <c:pt idx="42">
                  <c:v>2092.1498199035805</c:v>
                </c:pt>
                <c:pt idx="43">
                  <c:v>2136.2325433884316</c:v>
                </c:pt>
                <c:pt idx="44">
                  <c:v>2180.3148476239676</c:v>
                </c:pt>
                <c:pt idx="45">
                  <c:v>2224.3958941115689</c:v>
                </c:pt>
                <c:pt idx="46">
                  <c:v>2265.0878968663915</c:v>
                </c:pt>
                <c:pt idx="47">
                  <c:v>2305.7784741735536</c:v>
                </c:pt>
                <c:pt idx="48">
                  <c:v>2346.4694707300268</c:v>
                </c:pt>
                <c:pt idx="49">
                  <c:v>2387.1611380853997</c:v>
                </c:pt>
                <c:pt idx="50">
                  <c:v>2427.8530569903596</c:v>
                </c:pt>
                <c:pt idx="51">
                  <c:v>2468.5441373966942</c:v>
                </c:pt>
                <c:pt idx="52">
                  <c:v>2509.2356370523416</c:v>
                </c:pt>
                <c:pt idx="53">
                  <c:v>2549.9292329545456</c:v>
                </c:pt>
                <c:pt idx="54">
                  <c:v>2590.6214034090899</c:v>
                </c:pt>
                <c:pt idx="55">
                  <c:v>2631.3143285123961</c:v>
                </c:pt>
                <c:pt idx="56">
                  <c:v>2686.2732176308541</c:v>
                </c:pt>
                <c:pt idx="57">
                  <c:v>2741.232609848485</c:v>
                </c:pt>
                <c:pt idx="58">
                  <c:v>2796.1917505165288</c:v>
                </c:pt>
                <c:pt idx="59">
                  <c:v>2851.1503880853988</c:v>
                </c:pt>
                <c:pt idx="60">
                  <c:v>2906.1106188016529</c:v>
                </c:pt>
                <c:pt idx="61">
                  <c:v>2961.071268767218</c:v>
                </c:pt>
                <c:pt idx="62">
                  <c:v>3016.0312479338854</c:v>
                </c:pt>
                <c:pt idx="63">
                  <c:v>3070.9924009986235</c:v>
                </c:pt>
                <c:pt idx="64">
                  <c:v>3125.9535540633601</c:v>
                </c:pt>
                <c:pt idx="65">
                  <c:v>3180.9156294765853</c:v>
                </c:pt>
                <c:pt idx="66">
                  <c:v>3253.7337007575757</c:v>
                </c:pt>
                <c:pt idx="67">
                  <c:v>3326.5537844352625</c:v>
                </c:pt>
                <c:pt idx="68">
                  <c:v>3399.3721072658423</c:v>
                </c:pt>
                <c:pt idx="69">
                  <c:v>3472.1920232438029</c:v>
                </c:pt>
                <c:pt idx="70">
                  <c:v>3545.0112684228648</c:v>
                </c:pt>
                <c:pt idx="71">
                  <c:v>3617.8321067493112</c:v>
                </c:pt>
                <c:pt idx="72">
                  <c:v>3690.6515196281007</c:v>
                </c:pt>
                <c:pt idx="73">
                  <c:v>3763.473280303032</c:v>
                </c:pt>
                <c:pt idx="74">
                  <c:v>3836.294537878789</c:v>
                </c:pt>
                <c:pt idx="75">
                  <c:v>3909.115963154271</c:v>
                </c:pt>
                <c:pt idx="76">
                  <c:v>3916.4929063360878</c:v>
                </c:pt>
                <c:pt idx="77">
                  <c:v>3923.8706041666646</c:v>
                </c:pt>
                <c:pt idx="78">
                  <c:v>3931.2498951446264</c:v>
                </c:pt>
                <c:pt idx="79">
                  <c:v>3938.6291022727287</c:v>
                </c:pt>
                <c:pt idx="80">
                  <c:v>3946.0068001033032</c:v>
                </c:pt>
                <c:pt idx="81">
                  <c:v>3953.3862587809917</c:v>
                </c:pt>
                <c:pt idx="82">
                  <c:v>3960.7655497589531</c:v>
                </c:pt>
                <c:pt idx="83">
                  <c:v>3968.1456792355361</c:v>
                </c:pt>
                <c:pt idx="84">
                  <c:v>3975.5263118112953</c:v>
                </c:pt>
                <c:pt idx="85">
                  <c:v>3982.9059381887041</c:v>
                </c:pt>
                <c:pt idx="86">
                  <c:v>3983.0046294765807</c:v>
                </c:pt>
                <c:pt idx="87">
                  <c:v>3983.1025661157032</c:v>
                </c:pt>
                <c:pt idx="88">
                  <c:v>3983.2018443526172</c:v>
                </c:pt>
                <c:pt idx="89">
                  <c:v>3983.3013741391169</c:v>
                </c:pt>
                <c:pt idx="90">
                  <c:v>3983.400400826446</c:v>
                </c:pt>
                <c:pt idx="91">
                  <c:v>3983.5002660123978</c:v>
                </c:pt>
                <c:pt idx="92">
                  <c:v>3983.6002988980699</c:v>
                </c:pt>
                <c:pt idx="93">
                  <c:v>3983.7010864325066</c:v>
                </c:pt>
                <c:pt idx="94">
                  <c:v>3983.8019578168055</c:v>
                </c:pt>
                <c:pt idx="95">
                  <c:v>3983.903332300275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C5-41E6-B622-9C8391604990}"/>
            </c:ext>
          </c:extLst>
        </c:ser>
        <c:ser>
          <c:idx val="2"/>
          <c:order val="2"/>
          <c:tx>
            <c:strRef>
              <c:f>'PS5'!$B$80</c:f>
              <c:strCache>
                <c:ptCount val="1"/>
                <c:pt idx="0">
                  <c:v>METGCD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'PS5'!$C$80:$CT$80</c:f>
              <c:numCache>
                <c:formatCode>General</c:formatCode>
                <c:ptCount val="96"/>
                <c:pt idx="0">
                  <c:v>710.02386363636435</c:v>
                </c:pt>
                <c:pt idx="1">
                  <c:v>710.02386363636435</c:v>
                </c:pt>
                <c:pt idx="2">
                  <c:v>710.02386363636435</c:v>
                </c:pt>
                <c:pt idx="3">
                  <c:v>710.02386363636435</c:v>
                </c:pt>
                <c:pt idx="4">
                  <c:v>710.02386363636435</c:v>
                </c:pt>
                <c:pt idx="5">
                  <c:v>710.02386363636435</c:v>
                </c:pt>
                <c:pt idx="6">
                  <c:v>682.66365358126802</c:v>
                </c:pt>
                <c:pt idx="7">
                  <c:v>786.65425275482301</c:v>
                </c:pt>
                <c:pt idx="8">
                  <c:v>845.98641528925839</c:v>
                </c:pt>
                <c:pt idx="9">
                  <c:v>919.95037878788173</c:v>
                </c:pt>
                <c:pt idx="10">
                  <c:v>939.74733126722208</c:v>
                </c:pt>
                <c:pt idx="11">
                  <c:v>863.00793732782529</c:v>
                </c:pt>
                <c:pt idx="12">
                  <c:v>866.81472107438276</c:v>
                </c:pt>
                <c:pt idx="13">
                  <c:v>856.33348829201145</c:v>
                </c:pt>
                <c:pt idx="14">
                  <c:v>858.99991391184551</c:v>
                </c:pt>
                <c:pt idx="15">
                  <c:v>881.89931129476793</c:v>
                </c:pt>
                <c:pt idx="16">
                  <c:v>889.75604338843311</c:v>
                </c:pt>
                <c:pt idx="17">
                  <c:v>912.78121556474218</c:v>
                </c:pt>
                <c:pt idx="18">
                  <c:v>955.95550964187657</c:v>
                </c:pt>
                <c:pt idx="19">
                  <c:v>912.73929063361027</c:v>
                </c:pt>
                <c:pt idx="20">
                  <c:v>951.32699724518216</c:v>
                </c:pt>
                <c:pt idx="21">
                  <c:v>1009.384641873282</c:v>
                </c:pt>
                <c:pt idx="22">
                  <c:v>993.55378787879079</c:v>
                </c:pt>
                <c:pt idx="23">
                  <c:v>1027.1105027548238</c:v>
                </c:pt>
                <c:pt idx="24">
                  <c:v>991.39884641873573</c:v>
                </c:pt>
                <c:pt idx="25">
                  <c:v>4265.4592630854022</c:v>
                </c:pt>
                <c:pt idx="26">
                  <c:v>3728.8285296143404</c:v>
                </c:pt>
                <c:pt idx="27">
                  <c:v>3731.629115013779</c:v>
                </c:pt>
                <c:pt idx="28">
                  <c:v>3734.4129304407629</c:v>
                </c:pt>
                <c:pt idx="29">
                  <c:v>3737.2302858126691</c:v>
                </c:pt>
                <c:pt idx="30">
                  <c:v>3739.4523071625126</c:v>
                </c:pt>
                <c:pt idx="31">
                  <c:v>3745.5230371900416</c:v>
                </c:pt>
                <c:pt idx="32">
                  <c:v>3747.3090392562094</c:v>
                </c:pt>
                <c:pt idx="33">
                  <c:v>3750.4030991735435</c:v>
                </c:pt>
                <c:pt idx="34">
                  <c:v>3753.6648588154171</c:v>
                </c:pt>
                <c:pt idx="35">
                  <c:v>3756.8511535812772</c:v>
                </c:pt>
                <c:pt idx="36">
                  <c:v>3760.5153925619807</c:v>
                </c:pt>
                <c:pt idx="37">
                  <c:v>3764.3641012396747</c:v>
                </c:pt>
                <c:pt idx="38">
                  <c:v>3466.7725550964215</c:v>
                </c:pt>
                <c:pt idx="39">
                  <c:v>3482.0080750688817</c:v>
                </c:pt>
                <c:pt idx="40">
                  <c:v>3497.2184400826554</c:v>
                </c:pt>
                <c:pt idx="41">
                  <c:v>3512.1353305785078</c:v>
                </c:pt>
                <c:pt idx="42">
                  <c:v>3527.0270661157178</c:v>
                </c:pt>
                <c:pt idx="43">
                  <c:v>3542.1535812672228</c:v>
                </c:pt>
                <c:pt idx="44">
                  <c:v>3557.5819559228717</c:v>
                </c:pt>
                <c:pt idx="45">
                  <c:v>3574.6957128099207</c:v>
                </c:pt>
                <c:pt idx="46">
                  <c:v>3583.8185778236884</c:v>
                </c:pt>
                <c:pt idx="47">
                  <c:v>3595.9264979338745</c:v>
                </c:pt>
                <c:pt idx="48">
                  <c:v>3608.0511880165163</c:v>
                </c:pt>
                <c:pt idx="49">
                  <c:v>3618.4569559228512</c:v>
                </c:pt>
                <c:pt idx="50">
                  <c:v>3630.8080406335939</c:v>
                </c:pt>
                <c:pt idx="51">
                  <c:v>3642.6644111570158</c:v>
                </c:pt>
                <c:pt idx="52">
                  <c:v>3653.0282541322226</c:v>
                </c:pt>
                <c:pt idx="53">
                  <c:v>3665.2619490358043</c:v>
                </c:pt>
                <c:pt idx="54">
                  <c:v>3677.034469696961</c:v>
                </c:pt>
                <c:pt idx="55">
                  <c:v>3688.1194214875932</c:v>
                </c:pt>
                <c:pt idx="56">
                  <c:v>3698.3910296143235</c:v>
                </c:pt>
                <c:pt idx="57">
                  <c:v>3709.3753615702481</c:v>
                </c:pt>
                <c:pt idx="58">
                  <c:v>3719.5882747933897</c:v>
                </c:pt>
                <c:pt idx="59">
                  <c:v>3730.4384469696956</c:v>
                </c:pt>
                <c:pt idx="60">
                  <c:v>3741.2215392561939</c:v>
                </c:pt>
                <c:pt idx="61">
                  <c:v>3751.5099173553672</c:v>
                </c:pt>
                <c:pt idx="62">
                  <c:v>3762.3265495867845</c:v>
                </c:pt>
                <c:pt idx="63">
                  <c:v>3772.816167355365</c:v>
                </c:pt>
                <c:pt idx="64">
                  <c:v>3783.5237947658402</c:v>
                </c:pt>
                <c:pt idx="65">
                  <c:v>3794.7009814049497</c:v>
                </c:pt>
                <c:pt idx="66">
                  <c:v>3805.1822141873381</c:v>
                </c:pt>
                <c:pt idx="67">
                  <c:v>3815.8646866391232</c:v>
                </c:pt>
                <c:pt idx="68">
                  <c:v>3827.0418732782514</c:v>
                </c:pt>
                <c:pt idx="69">
                  <c:v>3838.0178202479528</c:v>
                </c:pt>
                <c:pt idx="70">
                  <c:v>3849.2956267217633</c:v>
                </c:pt>
                <c:pt idx="71">
                  <c:v>3859.9445592286543</c:v>
                </c:pt>
                <c:pt idx="72">
                  <c:v>3870.9037362258946</c:v>
                </c:pt>
                <c:pt idx="73">
                  <c:v>3882.3492424242377</c:v>
                </c:pt>
                <c:pt idx="74">
                  <c:v>3892.9478650137835</c:v>
                </c:pt>
                <c:pt idx="75">
                  <c:v>3904.8042355371886</c:v>
                </c:pt>
                <c:pt idx="76">
                  <c:v>3905.8104338842959</c:v>
                </c:pt>
                <c:pt idx="77">
                  <c:v>3907.0011019283729</c:v>
                </c:pt>
                <c:pt idx="78">
                  <c:v>3908.0911501377377</c:v>
                </c:pt>
                <c:pt idx="79">
                  <c:v>3909.2231232782337</c:v>
                </c:pt>
                <c:pt idx="80">
                  <c:v>3910.304786501375</c:v>
                </c:pt>
                <c:pt idx="81">
                  <c:v>3911.3529097796118</c:v>
                </c:pt>
                <c:pt idx="82">
                  <c:v>3912.5855027548178</c:v>
                </c:pt>
                <c:pt idx="83">
                  <c:v>3913.7761707988939</c:v>
                </c:pt>
                <c:pt idx="84">
                  <c:v>3914.8913739669379</c:v>
                </c:pt>
                <c:pt idx="85">
                  <c:v>3916.7360709366458</c:v>
                </c:pt>
                <c:pt idx="86">
                  <c:v>3916.7360709366458</c:v>
                </c:pt>
                <c:pt idx="87">
                  <c:v>3916.7360709366458</c:v>
                </c:pt>
                <c:pt idx="88">
                  <c:v>3916.7360709366458</c:v>
                </c:pt>
                <c:pt idx="89">
                  <c:v>3916.7360709366458</c:v>
                </c:pt>
                <c:pt idx="90">
                  <c:v>3916.7360709366458</c:v>
                </c:pt>
                <c:pt idx="91">
                  <c:v>3916.7360709366458</c:v>
                </c:pt>
                <c:pt idx="92">
                  <c:v>3916.7360709366458</c:v>
                </c:pt>
                <c:pt idx="93">
                  <c:v>3916.7360709366458</c:v>
                </c:pt>
                <c:pt idx="94">
                  <c:v>3916.7360709366458</c:v>
                </c:pt>
                <c:pt idx="95">
                  <c:v>3916.7360709366458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CC5-41E6-B622-9C8391604990}"/>
            </c:ext>
          </c:extLst>
        </c:ser>
        <c:ser>
          <c:idx val="3"/>
          <c:order val="3"/>
          <c:tx>
            <c:strRef>
              <c:f>'PS5'!$B$81</c:f>
              <c:strCache>
                <c:ptCount val="1"/>
                <c:pt idx="0">
                  <c:v>POSGCD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'PS5'!$C$81:$CT$81</c:f>
              <c:numCache>
                <c:formatCode>General</c:formatCode>
                <c:ptCount val="96"/>
                <c:pt idx="0">
                  <c:v>199.68006198347095</c:v>
                </c:pt>
                <c:pt idx="1">
                  <c:v>199.68006198347095</c:v>
                </c:pt>
                <c:pt idx="2">
                  <c:v>199.68006198347095</c:v>
                </c:pt>
                <c:pt idx="3">
                  <c:v>199.68006198347095</c:v>
                </c:pt>
                <c:pt idx="4">
                  <c:v>199.68006198347095</c:v>
                </c:pt>
                <c:pt idx="5">
                  <c:v>199.68006198347095</c:v>
                </c:pt>
                <c:pt idx="6">
                  <c:v>208.45075757575745</c:v>
                </c:pt>
                <c:pt idx="7">
                  <c:v>210.70631887052332</c:v>
                </c:pt>
                <c:pt idx="8">
                  <c:v>206.88276515151506</c:v>
                </c:pt>
                <c:pt idx="9">
                  <c:v>230.31041666666667</c:v>
                </c:pt>
                <c:pt idx="10">
                  <c:v>231.40046487603297</c:v>
                </c:pt>
                <c:pt idx="11">
                  <c:v>221.51456611570231</c:v>
                </c:pt>
                <c:pt idx="12">
                  <c:v>224.94402548209376</c:v>
                </c:pt>
                <c:pt idx="13">
                  <c:v>221.89189049586753</c:v>
                </c:pt>
                <c:pt idx="14">
                  <c:v>230.93090564738279</c:v>
                </c:pt>
                <c:pt idx="15">
                  <c:v>234.64545454545447</c:v>
                </c:pt>
                <c:pt idx="16">
                  <c:v>231.96225895316786</c:v>
                </c:pt>
                <c:pt idx="17">
                  <c:v>219.83756887052317</c:v>
                </c:pt>
                <c:pt idx="18">
                  <c:v>228.15547520661136</c:v>
                </c:pt>
                <c:pt idx="19">
                  <c:v>243.07236570247935</c:v>
                </c:pt>
                <c:pt idx="20">
                  <c:v>238.18391873278202</c:v>
                </c:pt>
                <c:pt idx="21">
                  <c:v>235.67680785123923</c:v>
                </c:pt>
                <c:pt idx="22">
                  <c:v>234.3016701101929</c:v>
                </c:pt>
                <c:pt idx="23">
                  <c:v>236.75008608815423</c:v>
                </c:pt>
                <c:pt idx="24">
                  <c:v>237.53827479338844</c:v>
                </c:pt>
                <c:pt idx="25">
                  <c:v>1020.6344424931128</c:v>
                </c:pt>
                <c:pt idx="26">
                  <c:v>896.45355113636367</c:v>
                </c:pt>
                <c:pt idx="27">
                  <c:v>1518.699438016529</c:v>
                </c:pt>
                <c:pt idx="28">
                  <c:v>1819.2611978305783</c:v>
                </c:pt>
                <c:pt idx="29">
                  <c:v>1694.3062045454546</c:v>
                </c:pt>
                <c:pt idx="30">
                  <c:v>2062.8794261363641</c:v>
                </c:pt>
                <c:pt idx="31">
                  <c:v>1819.6973848140494</c:v>
                </c:pt>
                <c:pt idx="32">
                  <c:v>1637.8143722451791</c:v>
                </c:pt>
                <c:pt idx="33">
                  <c:v>1020.7084819214876</c:v>
                </c:pt>
                <c:pt idx="34">
                  <c:v>1567.125500516529</c:v>
                </c:pt>
                <c:pt idx="35">
                  <c:v>1712.894293560606</c:v>
                </c:pt>
                <c:pt idx="36">
                  <c:v>553.35878099173533</c:v>
                </c:pt>
                <c:pt idx="37">
                  <c:v>605.23669077135003</c:v>
                </c:pt>
                <c:pt idx="38">
                  <c:v>656.68696625344342</c:v>
                </c:pt>
                <c:pt idx="39">
                  <c:v>708.62357093663923</c:v>
                </c:pt>
                <c:pt idx="40">
                  <c:v>760.33378099173535</c:v>
                </c:pt>
                <c:pt idx="41">
                  <c:v>811.92660123966937</c:v>
                </c:pt>
                <c:pt idx="42">
                  <c:v>863.46911157024795</c:v>
                </c:pt>
                <c:pt idx="43">
                  <c:v>915.33863636363674</c:v>
                </c:pt>
                <c:pt idx="44">
                  <c:v>967.03207644628128</c:v>
                </c:pt>
                <c:pt idx="45">
                  <c:v>1037.0467114325065</c:v>
                </c:pt>
                <c:pt idx="46">
                  <c:v>1037.0550964187325</c:v>
                </c:pt>
                <c:pt idx="47">
                  <c:v>1037.0550964187325</c:v>
                </c:pt>
                <c:pt idx="48">
                  <c:v>1037.0550964187325</c:v>
                </c:pt>
                <c:pt idx="49">
                  <c:v>1037.0550964187325</c:v>
                </c:pt>
                <c:pt idx="50">
                  <c:v>1037.0550964187325</c:v>
                </c:pt>
                <c:pt idx="51">
                  <c:v>1037.0634814049583</c:v>
                </c:pt>
                <c:pt idx="52">
                  <c:v>1037.0634814049583</c:v>
                </c:pt>
                <c:pt idx="53">
                  <c:v>1037.0718663911844</c:v>
                </c:pt>
                <c:pt idx="54">
                  <c:v>1037.0718663911844</c:v>
                </c:pt>
                <c:pt idx="55">
                  <c:v>1037.0718663911844</c:v>
                </c:pt>
                <c:pt idx="56">
                  <c:v>1037.0718663911844</c:v>
                </c:pt>
                <c:pt idx="57">
                  <c:v>1037.0718663911844</c:v>
                </c:pt>
                <c:pt idx="58">
                  <c:v>1037.0718663911844</c:v>
                </c:pt>
                <c:pt idx="59">
                  <c:v>1037.0634814049583</c:v>
                </c:pt>
                <c:pt idx="60">
                  <c:v>1037.0634814049583</c:v>
                </c:pt>
                <c:pt idx="61">
                  <c:v>1037.0634814049583</c:v>
                </c:pt>
                <c:pt idx="62">
                  <c:v>1037.0634814049583</c:v>
                </c:pt>
                <c:pt idx="63">
                  <c:v>1037.0550964187325</c:v>
                </c:pt>
                <c:pt idx="64">
                  <c:v>1037.0550964187325</c:v>
                </c:pt>
                <c:pt idx="65">
                  <c:v>1037.0550964187325</c:v>
                </c:pt>
                <c:pt idx="66">
                  <c:v>1037.0550964187325</c:v>
                </c:pt>
                <c:pt idx="67">
                  <c:v>1037.0634814049583</c:v>
                </c:pt>
                <c:pt idx="68">
                  <c:v>1037.0634814049583</c:v>
                </c:pt>
                <c:pt idx="69">
                  <c:v>1037.0718663911844</c:v>
                </c:pt>
                <c:pt idx="70">
                  <c:v>1037.0718663911844</c:v>
                </c:pt>
                <c:pt idx="71">
                  <c:v>1037.0718663911844</c:v>
                </c:pt>
                <c:pt idx="72">
                  <c:v>1037.0802513774101</c:v>
                </c:pt>
                <c:pt idx="73">
                  <c:v>1037.0802513774101</c:v>
                </c:pt>
                <c:pt idx="74">
                  <c:v>1037.0802513774101</c:v>
                </c:pt>
                <c:pt idx="75">
                  <c:v>1037.0802513774101</c:v>
                </c:pt>
                <c:pt idx="76">
                  <c:v>1037.0802513774101</c:v>
                </c:pt>
                <c:pt idx="77">
                  <c:v>1037.0802513774101</c:v>
                </c:pt>
                <c:pt idx="78">
                  <c:v>1037.0802513774101</c:v>
                </c:pt>
                <c:pt idx="79">
                  <c:v>1037.0802513774101</c:v>
                </c:pt>
                <c:pt idx="80">
                  <c:v>1037.0802513774101</c:v>
                </c:pt>
                <c:pt idx="81">
                  <c:v>1037.0802513774101</c:v>
                </c:pt>
                <c:pt idx="82">
                  <c:v>1037.0802513774101</c:v>
                </c:pt>
                <c:pt idx="83">
                  <c:v>1037.0802513774101</c:v>
                </c:pt>
                <c:pt idx="84">
                  <c:v>1037.0802513774101</c:v>
                </c:pt>
                <c:pt idx="85">
                  <c:v>1037.0802513774101</c:v>
                </c:pt>
                <c:pt idx="86">
                  <c:v>1037.0802513774101</c:v>
                </c:pt>
                <c:pt idx="87">
                  <c:v>1037.0802513774101</c:v>
                </c:pt>
                <c:pt idx="88">
                  <c:v>1037.0802513774101</c:v>
                </c:pt>
                <c:pt idx="89">
                  <c:v>1037.0802513774101</c:v>
                </c:pt>
                <c:pt idx="90">
                  <c:v>1037.0802513774101</c:v>
                </c:pt>
                <c:pt idx="91">
                  <c:v>1037.0802513774101</c:v>
                </c:pt>
                <c:pt idx="92">
                  <c:v>1037.0802513774101</c:v>
                </c:pt>
                <c:pt idx="93">
                  <c:v>1037.0802513774101</c:v>
                </c:pt>
                <c:pt idx="94">
                  <c:v>1037.0802513774101</c:v>
                </c:pt>
                <c:pt idx="95">
                  <c:v>1037.0802513774101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CC5-41E6-B622-9C8391604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65504"/>
        <c:axId val="129367040"/>
      </c:lineChart>
      <c:catAx>
        <c:axId val="1293655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67040"/>
        <c:crosses val="autoZero"/>
        <c:auto val="1"/>
        <c:lblAlgn val="ctr"/>
        <c:lblOffset val="100"/>
        <c:tickLblSkip val="5"/>
        <c:noMultiLvlLbl val="0"/>
      </c:catAx>
      <c:valAx>
        <c:axId val="129367040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Simulated Calvert Bluff Pumping, </a:t>
                </a:r>
                <a:r>
                  <a:rPr lang="en-US" dirty="0" smtClean="0"/>
                  <a:t>Acre-Feet</a:t>
                </a:r>
                <a:r>
                  <a:rPr lang="en-US" sz="1800" b="0" i="0" u="none" strike="noStrike" baseline="0" dirty="0" smtClean="0">
                    <a:effectLst/>
                  </a:rPr>
                  <a:t> per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'PS5'!$B$82</c:f>
              <c:strCache>
                <c:ptCount val="1"/>
                <c:pt idx="0">
                  <c:v>BVGCD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'PS5'!$C$82:$CT$82</c:f>
              <c:numCache>
                <c:formatCode>General</c:formatCode>
                <c:ptCount val="96"/>
                <c:pt idx="0">
                  <c:v>20163.963326446268</c:v>
                </c:pt>
                <c:pt idx="1">
                  <c:v>20163.963326446268</c:v>
                </c:pt>
                <c:pt idx="2">
                  <c:v>20163.963326446268</c:v>
                </c:pt>
                <c:pt idx="3">
                  <c:v>20163.963326446268</c:v>
                </c:pt>
                <c:pt idx="4">
                  <c:v>20163.963326446268</c:v>
                </c:pt>
                <c:pt idx="5">
                  <c:v>20163.963326446268</c:v>
                </c:pt>
                <c:pt idx="6">
                  <c:v>21336.150860881527</c:v>
                </c:pt>
                <c:pt idx="7">
                  <c:v>22987.817062672162</c:v>
                </c:pt>
                <c:pt idx="8">
                  <c:v>22763.451601239653</c:v>
                </c:pt>
                <c:pt idx="9">
                  <c:v>27738.792183195579</c:v>
                </c:pt>
                <c:pt idx="10">
                  <c:v>24116.880612947643</c:v>
                </c:pt>
                <c:pt idx="11">
                  <c:v>22191.620695592275</c:v>
                </c:pt>
                <c:pt idx="12">
                  <c:v>23037.196246556461</c:v>
                </c:pt>
                <c:pt idx="13">
                  <c:v>24921.990220385662</c:v>
                </c:pt>
                <c:pt idx="14">
                  <c:v>23844.033161157018</c:v>
                </c:pt>
                <c:pt idx="15">
                  <c:v>26235.246763085368</c:v>
                </c:pt>
                <c:pt idx="16">
                  <c:v>26161.693663911821</c:v>
                </c:pt>
                <c:pt idx="17">
                  <c:v>28323.7204373278</c:v>
                </c:pt>
                <c:pt idx="18">
                  <c:v>29902.596573691448</c:v>
                </c:pt>
                <c:pt idx="19">
                  <c:v>41246.560588843007</c:v>
                </c:pt>
                <c:pt idx="20">
                  <c:v>41565.475154958753</c:v>
                </c:pt>
                <c:pt idx="21">
                  <c:v>44795.77432851246</c:v>
                </c:pt>
                <c:pt idx="22">
                  <c:v>44486.435416666762</c:v>
                </c:pt>
                <c:pt idx="23">
                  <c:v>47157.757868457404</c:v>
                </c:pt>
                <c:pt idx="24">
                  <c:v>45761.003632920183</c:v>
                </c:pt>
                <c:pt idx="25">
                  <c:v>45000.927774104632</c:v>
                </c:pt>
                <c:pt idx="26">
                  <c:v>42470.232861053679</c:v>
                </c:pt>
                <c:pt idx="27">
                  <c:v>44784.539117768567</c:v>
                </c:pt>
                <c:pt idx="28">
                  <c:v>49487.977571281095</c:v>
                </c:pt>
                <c:pt idx="29">
                  <c:v>51408.003496384292</c:v>
                </c:pt>
                <c:pt idx="30">
                  <c:v>59818.679223829269</c:v>
                </c:pt>
                <c:pt idx="31">
                  <c:v>58818.660611570311</c:v>
                </c:pt>
                <c:pt idx="32">
                  <c:v>53116.063929235592</c:v>
                </c:pt>
                <c:pt idx="33">
                  <c:v>63556.721679407761</c:v>
                </c:pt>
                <c:pt idx="34">
                  <c:v>76769.526393595064</c:v>
                </c:pt>
                <c:pt idx="35">
                  <c:v>72321.963844352664</c:v>
                </c:pt>
                <c:pt idx="36">
                  <c:v>72229.621332644805</c:v>
                </c:pt>
                <c:pt idx="37">
                  <c:v>72733.299070248075</c:v>
                </c:pt>
                <c:pt idx="38">
                  <c:v>73237.06065771365</c:v>
                </c:pt>
                <c:pt idx="39">
                  <c:v>73740.662930440987</c:v>
                </c:pt>
                <c:pt idx="40">
                  <c:v>74244.449672865157</c:v>
                </c:pt>
                <c:pt idx="41">
                  <c:v>74747.901015840267</c:v>
                </c:pt>
                <c:pt idx="42">
                  <c:v>75251.670988292113</c:v>
                </c:pt>
                <c:pt idx="43">
                  <c:v>75755.331955923</c:v>
                </c:pt>
                <c:pt idx="44">
                  <c:v>76258.942613636449</c:v>
                </c:pt>
                <c:pt idx="45">
                  <c:v>76763.081525482179</c:v>
                </c:pt>
                <c:pt idx="46">
                  <c:v>77402.545730027632</c:v>
                </c:pt>
                <c:pt idx="47">
                  <c:v>78042.772968319536</c:v>
                </c:pt>
                <c:pt idx="48">
                  <c:v>78682.916356749221</c:v>
                </c:pt>
                <c:pt idx="49">
                  <c:v>79323.445454545465</c:v>
                </c:pt>
                <c:pt idx="50">
                  <c:v>79963.723002754763</c:v>
                </c:pt>
                <c:pt idx="51">
                  <c:v>80603.908316115645</c:v>
                </c:pt>
                <c:pt idx="52">
                  <c:v>81244.143939393951</c:v>
                </c:pt>
                <c:pt idx="53">
                  <c:v>81884.564032369177</c:v>
                </c:pt>
                <c:pt idx="54">
                  <c:v>82524.833195592291</c:v>
                </c:pt>
                <c:pt idx="55">
                  <c:v>83165.379063360888</c:v>
                </c:pt>
                <c:pt idx="56">
                  <c:v>83662.508126721776</c:v>
                </c:pt>
                <c:pt idx="57">
                  <c:v>84159.65396005509</c:v>
                </c:pt>
                <c:pt idx="58">
                  <c:v>84656.741098484839</c:v>
                </c:pt>
                <c:pt idx="59">
                  <c:v>85154.021091597795</c:v>
                </c:pt>
                <c:pt idx="60">
                  <c:v>85651.15853994491</c:v>
                </c:pt>
                <c:pt idx="61">
                  <c:v>86148.220523416006</c:v>
                </c:pt>
                <c:pt idx="62">
                  <c:v>86644.116993801683</c:v>
                </c:pt>
                <c:pt idx="63">
                  <c:v>87141.455681818217</c:v>
                </c:pt>
                <c:pt idx="64">
                  <c:v>87638.618285124001</c:v>
                </c:pt>
                <c:pt idx="65">
                  <c:v>88135.956973140535</c:v>
                </c:pt>
                <c:pt idx="66">
                  <c:v>88621.078736225973</c:v>
                </c:pt>
                <c:pt idx="67">
                  <c:v>89106.711983471148</c:v>
                </c:pt>
                <c:pt idx="68">
                  <c:v>89592.185915978043</c:v>
                </c:pt>
                <c:pt idx="69">
                  <c:v>90077.743698347156</c:v>
                </c:pt>
                <c:pt idx="70">
                  <c:v>90563.209245867823</c:v>
                </c:pt>
                <c:pt idx="71">
                  <c:v>91048.674793388462</c:v>
                </c:pt>
                <c:pt idx="72">
                  <c:v>91533.964256198407</c:v>
                </c:pt>
                <c:pt idx="73">
                  <c:v>92019.471728650198</c:v>
                </c:pt>
                <c:pt idx="74">
                  <c:v>92504.995971074386</c:v>
                </c:pt>
                <c:pt idx="75">
                  <c:v>92990.76337809916</c:v>
                </c:pt>
                <c:pt idx="76">
                  <c:v>93310.399053030298</c:v>
                </c:pt>
                <c:pt idx="77">
                  <c:v>93630.043112947664</c:v>
                </c:pt>
                <c:pt idx="78">
                  <c:v>93949.678787878802</c:v>
                </c:pt>
                <c:pt idx="79">
                  <c:v>94269.31446280994</c:v>
                </c:pt>
                <c:pt idx="80">
                  <c:v>94588.950137741063</c:v>
                </c:pt>
                <c:pt idx="81">
                  <c:v>94908.585812672201</c:v>
                </c:pt>
                <c:pt idx="82">
                  <c:v>95228.22148760331</c:v>
                </c:pt>
                <c:pt idx="83">
                  <c:v>95547.857162534434</c:v>
                </c:pt>
                <c:pt idx="84">
                  <c:v>95867.492837465572</c:v>
                </c:pt>
                <c:pt idx="85">
                  <c:v>96187.128512396695</c:v>
                </c:pt>
                <c:pt idx="86">
                  <c:v>96187.128512396695</c:v>
                </c:pt>
                <c:pt idx="87">
                  <c:v>96187.128512396695</c:v>
                </c:pt>
                <c:pt idx="88">
                  <c:v>96187.128512396695</c:v>
                </c:pt>
                <c:pt idx="89">
                  <c:v>96187.128512396695</c:v>
                </c:pt>
                <c:pt idx="90">
                  <c:v>96187.128512396695</c:v>
                </c:pt>
                <c:pt idx="91">
                  <c:v>96187.128512396695</c:v>
                </c:pt>
                <c:pt idx="92">
                  <c:v>96187.128512396695</c:v>
                </c:pt>
                <c:pt idx="93">
                  <c:v>96187.128512396695</c:v>
                </c:pt>
                <c:pt idx="94">
                  <c:v>96187.128512396695</c:v>
                </c:pt>
                <c:pt idx="95">
                  <c:v>96187.128512396695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A2-49A5-845D-5B65A24E8906}"/>
            </c:ext>
          </c:extLst>
        </c:ser>
        <c:ser>
          <c:idx val="1"/>
          <c:order val="1"/>
          <c:tx>
            <c:strRef>
              <c:f>'PS5'!$B$83</c:f>
              <c:strCache>
                <c:ptCount val="1"/>
                <c:pt idx="0">
                  <c:v>LPGCD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'PS5'!$C$83:$CT$83</c:f>
              <c:numCache>
                <c:formatCode>General</c:formatCode>
                <c:ptCount val="96"/>
                <c:pt idx="0">
                  <c:v>2402.0386191460025</c:v>
                </c:pt>
                <c:pt idx="1">
                  <c:v>2402.0386191460025</c:v>
                </c:pt>
                <c:pt idx="2">
                  <c:v>2402.0386191460025</c:v>
                </c:pt>
                <c:pt idx="3">
                  <c:v>2402.0386191460025</c:v>
                </c:pt>
                <c:pt idx="4">
                  <c:v>2402.0386191460025</c:v>
                </c:pt>
                <c:pt idx="5">
                  <c:v>2402.0386191460025</c:v>
                </c:pt>
                <c:pt idx="6">
                  <c:v>2252.5678546831923</c:v>
                </c:pt>
                <c:pt idx="7">
                  <c:v>2915.6357954545438</c:v>
                </c:pt>
                <c:pt idx="8">
                  <c:v>2855.196814738285</c:v>
                </c:pt>
                <c:pt idx="9">
                  <c:v>3057.3923725895293</c:v>
                </c:pt>
                <c:pt idx="10">
                  <c:v>2174.8809573002754</c:v>
                </c:pt>
                <c:pt idx="11">
                  <c:v>2442.6471074380174</c:v>
                </c:pt>
                <c:pt idx="12">
                  <c:v>2310.4661845730043</c:v>
                </c:pt>
                <c:pt idx="13">
                  <c:v>2311.9503271349854</c:v>
                </c:pt>
                <c:pt idx="14">
                  <c:v>2476.4889118457268</c:v>
                </c:pt>
                <c:pt idx="15">
                  <c:v>2829.6813016528904</c:v>
                </c:pt>
                <c:pt idx="16">
                  <c:v>2862.2234331955851</c:v>
                </c:pt>
                <c:pt idx="17">
                  <c:v>2984.3591425619798</c:v>
                </c:pt>
                <c:pt idx="18">
                  <c:v>3263.3360192837417</c:v>
                </c:pt>
                <c:pt idx="19">
                  <c:v>5811.4410984848455</c:v>
                </c:pt>
                <c:pt idx="20">
                  <c:v>7113.2856749311231</c:v>
                </c:pt>
                <c:pt idx="21">
                  <c:v>7418.0631542699684</c:v>
                </c:pt>
                <c:pt idx="22">
                  <c:v>9803.8432851239431</c:v>
                </c:pt>
                <c:pt idx="23">
                  <c:v>11493.501859504104</c:v>
                </c:pt>
                <c:pt idx="24">
                  <c:v>11542.964893250664</c:v>
                </c:pt>
                <c:pt idx="25">
                  <c:v>23844.722490874658</c:v>
                </c:pt>
                <c:pt idx="26">
                  <c:v>23438.685318526168</c:v>
                </c:pt>
                <c:pt idx="27">
                  <c:v>22765.982022382923</c:v>
                </c:pt>
                <c:pt idx="28">
                  <c:v>23553.97594438705</c:v>
                </c:pt>
                <c:pt idx="29">
                  <c:v>23295.461368801651</c:v>
                </c:pt>
                <c:pt idx="30">
                  <c:v>22352.399117079891</c:v>
                </c:pt>
                <c:pt idx="31">
                  <c:v>20482.922836088153</c:v>
                </c:pt>
                <c:pt idx="32">
                  <c:v>12028.183251377413</c:v>
                </c:pt>
                <c:pt idx="33">
                  <c:v>13264.16812121212</c:v>
                </c:pt>
                <c:pt idx="34">
                  <c:v>13346.098660123967</c:v>
                </c:pt>
                <c:pt idx="35">
                  <c:v>10368.470313705231</c:v>
                </c:pt>
                <c:pt idx="36">
                  <c:v>14801.453384297522</c:v>
                </c:pt>
                <c:pt idx="37">
                  <c:v>12789.386220041319</c:v>
                </c:pt>
                <c:pt idx="38">
                  <c:v>12531.098122933879</c:v>
                </c:pt>
                <c:pt idx="39">
                  <c:v>15481.336911845727</c:v>
                </c:pt>
                <c:pt idx="40">
                  <c:v>31143.487750516531</c:v>
                </c:pt>
                <c:pt idx="41">
                  <c:v>31460.987769455922</c:v>
                </c:pt>
                <c:pt idx="42">
                  <c:v>31778.488794593661</c:v>
                </c:pt>
                <c:pt idx="43">
                  <c:v>32095.987891184581</c:v>
                </c:pt>
                <c:pt idx="44">
                  <c:v>32413.487910123964</c:v>
                </c:pt>
                <c:pt idx="45">
                  <c:v>32730.988096763082</c:v>
                </c:pt>
                <c:pt idx="46">
                  <c:v>32840.28848846419</c:v>
                </c:pt>
                <c:pt idx="47">
                  <c:v>32949.587957816802</c:v>
                </c:pt>
                <c:pt idx="48">
                  <c:v>33058.888433367763</c:v>
                </c:pt>
                <c:pt idx="49">
                  <c:v>33168.188321969705</c:v>
                </c:pt>
                <c:pt idx="50">
                  <c:v>33277.487791322317</c:v>
                </c:pt>
                <c:pt idx="51">
                  <c:v>33386.788183023411</c:v>
                </c:pt>
                <c:pt idx="52">
                  <c:v>33496.087652376031</c:v>
                </c:pt>
                <c:pt idx="53">
                  <c:v>33605.387792527545</c:v>
                </c:pt>
                <c:pt idx="54">
                  <c:v>33714.687178030304</c:v>
                </c:pt>
                <c:pt idx="55">
                  <c:v>33823.988995179068</c:v>
                </c:pt>
                <c:pt idx="56">
                  <c:v>33933.187928546831</c:v>
                </c:pt>
                <c:pt idx="57">
                  <c:v>34042.38811966253</c:v>
                </c:pt>
                <c:pt idx="58">
                  <c:v>34151.587556129482</c:v>
                </c:pt>
                <c:pt idx="59">
                  <c:v>34260.787327995873</c:v>
                </c:pt>
                <c:pt idx="60">
                  <c:v>34369.987770661159</c:v>
                </c:pt>
                <c:pt idx="61">
                  <c:v>34479.18771022727</c:v>
                </c:pt>
                <c:pt idx="62">
                  <c:v>34588.387230544075</c:v>
                </c:pt>
                <c:pt idx="63">
                  <c:v>34697.588595557849</c:v>
                </c:pt>
                <c:pt idx="64">
                  <c:v>34806.787948174926</c:v>
                </c:pt>
                <c:pt idx="65">
                  <c:v>34915.987971590919</c:v>
                </c:pt>
                <c:pt idx="66">
                  <c:v>35078.786923209365</c:v>
                </c:pt>
                <c:pt idx="67">
                  <c:v>35241.588474173557</c:v>
                </c:pt>
                <c:pt idx="68">
                  <c:v>35404.387761191465</c:v>
                </c:pt>
                <c:pt idx="69">
                  <c:v>35567.187551308554</c:v>
                </c:pt>
                <c:pt idx="70">
                  <c:v>35729.987760674929</c:v>
                </c:pt>
                <c:pt idx="71">
                  <c:v>35892.788556990359</c:v>
                </c:pt>
                <c:pt idx="72">
                  <c:v>36055.587844008267</c:v>
                </c:pt>
                <c:pt idx="73">
                  <c:v>36218.387801825069</c:v>
                </c:pt>
                <c:pt idx="74">
                  <c:v>36381.187843491731</c:v>
                </c:pt>
                <c:pt idx="75">
                  <c:v>36543.987801308547</c:v>
                </c:pt>
                <c:pt idx="76">
                  <c:v>36614.488681645998</c:v>
                </c:pt>
                <c:pt idx="77">
                  <c:v>36684.987884986214</c:v>
                </c:pt>
                <c:pt idx="78">
                  <c:v>36755.487759125346</c:v>
                </c:pt>
                <c:pt idx="79">
                  <c:v>36825.987800964183</c:v>
                </c:pt>
                <c:pt idx="80">
                  <c:v>36896.487926652888</c:v>
                </c:pt>
                <c:pt idx="81">
                  <c:v>36966.988387741061</c:v>
                </c:pt>
                <c:pt idx="82">
                  <c:v>37037.488010330577</c:v>
                </c:pt>
                <c:pt idx="83">
                  <c:v>37107.988303719016</c:v>
                </c:pt>
                <c:pt idx="84">
                  <c:v>37178.48733935949</c:v>
                </c:pt>
                <c:pt idx="85">
                  <c:v>37248.98805199725</c:v>
                </c:pt>
                <c:pt idx="86">
                  <c:v>37248.987884297516</c:v>
                </c:pt>
                <c:pt idx="87">
                  <c:v>37248.987800447663</c:v>
                </c:pt>
                <c:pt idx="88">
                  <c:v>37248.988303546823</c:v>
                </c:pt>
                <c:pt idx="89">
                  <c:v>37248.988135847103</c:v>
                </c:pt>
                <c:pt idx="90">
                  <c:v>37248.988722796144</c:v>
                </c:pt>
                <c:pt idx="91">
                  <c:v>37248.988471246557</c:v>
                </c:pt>
                <c:pt idx="92">
                  <c:v>37248.987297348482</c:v>
                </c:pt>
                <c:pt idx="93">
                  <c:v>37248.988638946277</c:v>
                </c:pt>
                <c:pt idx="94">
                  <c:v>37248.988303546837</c:v>
                </c:pt>
                <c:pt idx="95">
                  <c:v>37248.988638946284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A2-49A5-845D-5B65A24E8906}"/>
            </c:ext>
          </c:extLst>
        </c:ser>
        <c:ser>
          <c:idx val="2"/>
          <c:order val="2"/>
          <c:tx>
            <c:strRef>
              <c:f>'PS5'!$B$84</c:f>
              <c:strCache>
                <c:ptCount val="1"/>
                <c:pt idx="0">
                  <c:v>METGCD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'PS5'!$C$84:$CT$84</c:f>
              <c:numCache>
                <c:formatCode>General</c:formatCode>
                <c:ptCount val="96"/>
                <c:pt idx="0">
                  <c:v>1937.4516873278267</c:v>
                </c:pt>
                <c:pt idx="1">
                  <c:v>1937.4516873278267</c:v>
                </c:pt>
                <c:pt idx="2">
                  <c:v>1937.4516873278267</c:v>
                </c:pt>
                <c:pt idx="3">
                  <c:v>1937.4516873278267</c:v>
                </c:pt>
                <c:pt idx="4">
                  <c:v>1937.4516873278267</c:v>
                </c:pt>
                <c:pt idx="5">
                  <c:v>1937.4516873278267</c:v>
                </c:pt>
                <c:pt idx="6">
                  <c:v>2045.1400654269996</c:v>
                </c:pt>
                <c:pt idx="7">
                  <c:v>2258.1606404958707</c:v>
                </c:pt>
                <c:pt idx="8">
                  <c:v>2257.6743112947684</c:v>
                </c:pt>
                <c:pt idx="9">
                  <c:v>2562.8542699724535</c:v>
                </c:pt>
                <c:pt idx="10">
                  <c:v>2453.8578340220402</c:v>
                </c:pt>
                <c:pt idx="11">
                  <c:v>2281.7559917355406</c:v>
                </c:pt>
                <c:pt idx="12">
                  <c:v>2296.1613980716261</c:v>
                </c:pt>
                <c:pt idx="13">
                  <c:v>2435.9642734159788</c:v>
                </c:pt>
                <c:pt idx="14">
                  <c:v>2344.1989841597829</c:v>
                </c:pt>
                <c:pt idx="15">
                  <c:v>2557.6220385674915</c:v>
                </c:pt>
                <c:pt idx="16">
                  <c:v>2373.1858815427022</c:v>
                </c:pt>
                <c:pt idx="17">
                  <c:v>2478.3419938016555</c:v>
                </c:pt>
                <c:pt idx="18">
                  <c:v>2554.3686639118478</c:v>
                </c:pt>
                <c:pt idx="19">
                  <c:v>2674.349431818182</c:v>
                </c:pt>
                <c:pt idx="20">
                  <c:v>2719.1420282369163</c:v>
                </c:pt>
                <c:pt idx="21">
                  <c:v>2809.6998794765846</c:v>
                </c:pt>
                <c:pt idx="22">
                  <c:v>2996.7689221763076</c:v>
                </c:pt>
                <c:pt idx="23">
                  <c:v>3078.1871384297533</c:v>
                </c:pt>
                <c:pt idx="24">
                  <c:v>3050.9443181818215</c:v>
                </c:pt>
                <c:pt idx="25">
                  <c:v>9119.2510847107478</c:v>
                </c:pt>
                <c:pt idx="26">
                  <c:v>1563.9508608815431</c:v>
                </c:pt>
                <c:pt idx="27">
                  <c:v>1567.8750344352625</c:v>
                </c:pt>
                <c:pt idx="28">
                  <c:v>1571.9836776859513</c:v>
                </c:pt>
                <c:pt idx="29">
                  <c:v>1575.966546143251</c:v>
                </c:pt>
                <c:pt idx="30">
                  <c:v>1579.8320247933887</c:v>
                </c:pt>
                <c:pt idx="31">
                  <c:v>1583.6471935261732</c:v>
                </c:pt>
                <c:pt idx="32">
                  <c:v>1587.8564566115708</c:v>
                </c:pt>
                <c:pt idx="33">
                  <c:v>1591.797400137742</c:v>
                </c:pt>
                <c:pt idx="34">
                  <c:v>1596.0318181818186</c:v>
                </c:pt>
                <c:pt idx="35">
                  <c:v>1600.0146866391208</c:v>
                </c:pt>
                <c:pt idx="36">
                  <c:v>1600.8112603305797</c:v>
                </c:pt>
                <c:pt idx="37">
                  <c:v>1601.7000688705261</c:v>
                </c:pt>
                <c:pt idx="38">
                  <c:v>6766.1472451790551</c:v>
                </c:pt>
                <c:pt idx="39">
                  <c:v>6792.0233126721669</c:v>
                </c:pt>
                <c:pt idx="40">
                  <c:v>6818.4360192837439</c:v>
                </c:pt>
                <c:pt idx="41">
                  <c:v>6844.4210915977919</c:v>
                </c:pt>
                <c:pt idx="42">
                  <c:v>6870.2803891184485</c:v>
                </c:pt>
                <c:pt idx="43">
                  <c:v>6896.3073863636273</c:v>
                </c:pt>
                <c:pt idx="44">
                  <c:v>6922.7033230027337</c:v>
                </c:pt>
                <c:pt idx="45">
                  <c:v>6948.9650998622428</c:v>
                </c:pt>
                <c:pt idx="46">
                  <c:v>6959.2870179063211</c:v>
                </c:pt>
                <c:pt idx="47">
                  <c:v>6969.8688705234072</c:v>
                </c:pt>
                <c:pt idx="48">
                  <c:v>6980.3836432506905</c:v>
                </c:pt>
                <c:pt idx="49">
                  <c:v>6991.1667355371947</c:v>
                </c:pt>
                <c:pt idx="50">
                  <c:v>7001.991752754825</c:v>
                </c:pt>
                <c:pt idx="51">
                  <c:v>7011.6596418732661</c:v>
                </c:pt>
                <c:pt idx="52">
                  <c:v>7022.2331095041054</c:v>
                </c:pt>
                <c:pt idx="53">
                  <c:v>7032.8317320936294</c:v>
                </c:pt>
                <c:pt idx="54">
                  <c:v>7043.6986742423996</c:v>
                </c:pt>
                <c:pt idx="55">
                  <c:v>7053.9870523415757</c:v>
                </c:pt>
                <c:pt idx="56">
                  <c:v>7061.0136707988859</c:v>
                </c:pt>
                <c:pt idx="57">
                  <c:v>7068.7530130853856</c:v>
                </c:pt>
                <c:pt idx="58">
                  <c:v>7076.8025998622415</c:v>
                </c:pt>
                <c:pt idx="59">
                  <c:v>7084.3826274104667</c:v>
                </c:pt>
                <c:pt idx="60">
                  <c:v>7092.306439393964</c:v>
                </c:pt>
                <c:pt idx="61">
                  <c:v>7099.7690771350117</c:v>
                </c:pt>
                <c:pt idx="62">
                  <c:v>7107.5754993113096</c:v>
                </c:pt>
                <c:pt idx="63">
                  <c:v>7115.365151515166</c:v>
                </c:pt>
                <c:pt idx="64">
                  <c:v>7122.7942493113333</c:v>
                </c:pt>
                <c:pt idx="65">
                  <c:v>7131.2295454545892</c:v>
                </c:pt>
                <c:pt idx="66">
                  <c:v>7134.7176997245588</c:v>
                </c:pt>
                <c:pt idx="67">
                  <c:v>7139.3881370523541</c:v>
                </c:pt>
                <c:pt idx="68">
                  <c:v>7143.6980199724167</c:v>
                </c:pt>
                <c:pt idx="69">
                  <c:v>7148.7793216252976</c:v>
                </c:pt>
                <c:pt idx="70">
                  <c:v>7153.0053546831732</c:v>
                </c:pt>
                <c:pt idx="71">
                  <c:v>7157.3907024793207</c:v>
                </c:pt>
                <c:pt idx="72">
                  <c:v>7161.8934400826402</c:v>
                </c:pt>
                <c:pt idx="73">
                  <c:v>7166.3290977961451</c:v>
                </c:pt>
                <c:pt idx="74">
                  <c:v>7170.9911501377383</c:v>
                </c:pt>
                <c:pt idx="75">
                  <c:v>7176.4413911845895</c:v>
                </c:pt>
                <c:pt idx="76">
                  <c:v>7176.3323863636524</c:v>
                </c:pt>
                <c:pt idx="77">
                  <c:v>7176.7935606060773</c:v>
                </c:pt>
                <c:pt idx="78">
                  <c:v>7177.2044249311457</c:v>
                </c:pt>
                <c:pt idx="79">
                  <c:v>7177.7075241046987</c:v>
                </c:pt>
                <c:pt idx="80">
                  <c:v>7178.4621728650263</c:v>
                </c:pt>
                <c:pt idx="81">
                  <c:v>7178.5795626721856</c:v>
                </c:pt>
                <c:pt idx="82">
                  <c:v>7178.8814221763187</c:v>
                </c:pt>
                <c:pt idx="83">
                  <c:v>7179.3258264462957</c:v>
                </c:pt>
                <c:pt idx="84">
                  <c:v>7179.7702307162663</c:v>
                </c:pt>
                <c:pt idx="85">
                  <c:v>7180.692579201118</c:v>
                </c:pt>
                <c:pt idx="86">
                  <c:v>7180.692579201118</c:v>
                </c:pt>
                <c:pt idx="87">
                  <c:v>7180.692579201118</c:v>
                </c:pt>
                <c:pt idx="88">
                  <c:v>7180.692579201118</c:v>
                </c:pt>
                <c:pt idx="89">
                  <c:v>7180.692579201118</c:v>
                </c:pt>
                <c:pt idx="90">
                  <c:v>7180.692579201118</c:v>
                </c:pt>
                <c:pt idx="91">
                  <c:v>7180.692579201118</c:v>
                </c:pt>
                <c:pt idx="92">
                  <c:v>7180.692579201118</c:v>
                </c:pt>
                <c:pt idx="93">
                  <c:v>7180.692579201118</c:v>
                </c:pt>
                <c:pt idx="94">
                  <c:v>7180.692579201118</c:v>
                </c:pt>
                <c:pt idx="95">
                  <c:v>7180.692579201118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3A2-49A5-845D-5B65A24E8906}"/>
            </c:ext>
          </c:extLst>
        </c:ser>
        <c:ser>
          <c:idx val="3"/>
          <c:order val="3"/>
          <c:tx>
            <c:strRef>
              <c:f>'PS5'!$B$85</c:f>
              <c:strCache>
                <c:ptCount val="1"/>
                <c:pt idx="0">
                  <c:v>POSGCD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'PS5'!$C$85:$CT$85</c:f>
              <c:numCache>
                <c:formatCode>General</c:formatCode>
                <c:ptCount val="96"/>
                <c:pt idx="0">
                  <c:v>2147.1601928374621</c:v>
                </c:pt>
                <c:pt idx="1">
                  <c:v>2147.1601928374621</c:v>
                </c:pt>
                <c:pt idx="2">
                  <c:v>2147.1601928374621</c:v>
                </c:pt>
                <c:pt idx="3">
                  <c:v>2147.1601928374621</c:v>
                </c:pt>
                <c:pt idx="4">
                  <c:v>2147.1601928374621</c:v>
                </c:pt>
                <c:pt idx="5">
                  <c:v>2147.1601928374621</c:v>
                </c:pt>
                <c:pt idx="6">
                  <c:v>1760.7297176308543</c:v>
                </c:pt>
                <c:pt idx="7">
                  <c:v>1907.6514462809916</c:v>
                </c:pt>
                <c:pt idx="8">
                  <c:v>1720.5237086776872</c:v>
                </c:pt>
                <c:pt idx="9">
                  <c:v>2000.1294593663897</c:v>
                </c:pt>
                <c:pt idx="10">
                  <c:v>1972.0146005509632</c:v>
                </c:pt>
                <c:pt idx="11">
                  <c:v>2065.6916666666671</c:v>
                </c:pt>
                <c:pt idx="12">
                  <c:v>2035.3296315426978</c:v>
                </c:pt>
                <c:pt idx="13">
                  <c:v>14483.395092975208</c:v>
                </c:pt>
                <c:pt idx="14">
                  <c:v>14322.571057162537</c:v>
                </c:pt>
                <c:pt idx="15">
                  <c:v>14552.889858815417</c:v>
                </c:pt>
                <c:pt idx="16">
                  <c:v>21349.776463498631</c:v>
                </c:pt>
                <c:pt idx="17">
                  <c:v>21303.516494490352</c:v>
                </c:pt>
                <c:pt idx="18">
                  <c:v>30491.843095730033</c:v>
                </c:pt>
                <c:pt idx="19">
                  <c:v>28238.445127410494</c:v>
                </c:pt>
                <c:pt idx="20">
                  <c:v>27144.933918732808</c:v>
                </c:pt>
                <c:pt idx="21">
                  <c:v>27262.784900137765</c:v>
                </c:pt>
                <c:pt idx="22">
                  <c:v>23587.687362258952</c:v>
                </c:pt>
                <c:pt idx="23">
                  <c:v>20594.859383608829</c:v>
                </c:pt>
                <c:pt idx="24">
                  <c:v>22977.696384297509</c:v>
                </c:pt>
                <c:pt idx="25">
                  <c:v>24727.437996728662</c:v>
                </c:pt>
                <c:pt idx="26">
                  <c:v>25120.365746212123</c:v>
                </c:pt>
                <c:pt idx="27">
                  <c:v>26565.722799758958</c:v>
                </c:pt>
                <c:pt idx="28">
                  <c:v>27847.124695936636</c:v>
                </c:pt>
                <c:pt idx="29">
                  <c:v>27514.850666666673</c:v>
                </c:pt>
                <c:pt idx="30">
                  <c:v>26501.81360864325</c:v>
                </c:pt>
                <c:pt idx="31">
                  <c:v>25143.940973484852</c:v>
                </c:pt>
                <c:pt idx="32">
                  <c:v>22001.636863980715</c:v>
                </c:pt>
                <c:pt idx="33">
                  <c:v>12005.844809573004</c:v>
                </c:pt>
                <c:pt idx="34">
                  <c:v>10438.062932334709</c:v>
                </c:pt>
                <c:pt idx="35">
                  <c:v>11328.781152892565</c:v>
                </c:pt>
                <c:pt idx="36">
                  <c:v>34940.757472451791</c:v>
                </c:pt>
                <c:pt idx="37">
                  <c:v>33372.857283057841</c:v>
                </c:pt>
                <c:pt idx="38">
                  <c:v>31805.208643250677</c:v>
                </c:pt>
                <c:pt idx="39">
                  <c:v>30237.534848484869</c:v>
                </c:pt>
                <c:pt idx="40">
                  <c:v>28669.953288567496</c:v>
                </c:pt>
                <c:pt idx="41">
                  <c:v>27102.220798898081</c:v>
                </c:pt>
                <c:pt idx="42">
                  <c:v>25534.471539256207</c:v>
                </c:pt>
                <c:pt idx="43">
                  <c:v>23966.789359504161</c:v>
                </c:pt>
                <c:pt idx="44">
                  <c:v>22399.165874655631</c:v>
                </c:pt>
                <c:pt idx="45">
                  <c:v>38469.729855371916</c:v>
                </c:pt>
                <c:pt idx="46">
                  <c:v>38412.594559228644</c:v>
                </c:pt>
                <c:pt idx="47">
                  <c:v>38355.685657713482</c:v>
                </c:pt>
                <c:pt idx="48">
                  <c:v>38298.667751377405</c:v>
                </c:pt>
                <c:pt idx="49">
                  <c:v>38241.733694903553</c:v>
                </c:pt>
                <c:pt idx="50">
                  <c:v>38184.816408402214</c:v>
                </c:pt>
                <c:pt idx="51">
                  <c:v>38127.798502066136</c:v>
                </c:pt>
                <c:pt idx="52">
                  <c:v>38070.738670798892</c:v>
                </c:pt>
                <c:pt idx="53">
                  <c:v>38013.804614325076</c:v>
                </c:pt>
                <c:pt idx="54">
                  <c:v>37956.769938016521</c:v>
                </c:pt>
                <c:pt idx="55">
                  <c:v>37900.095816115703</c:v>
                </c:pt>
                <c:pt idx="56">
                  <c:v>38114.189669421496</c:v>
                </c:pt>
                <c:pt idx="57">
                  <c:v>38328.392527548225</c:v>
                </c:pt>
                <c:pt idx="58">
                  <c:v>38542.519920798906</c:v>
                </c:pt>
                <c:pt idx="59">
                  <c:v>38756.856938705248</c:v>
                </c:pt>
                <c:pt idx="60">
                  <c:v>38971.185571625356</c:v>
                </c:pt>
                <c:pt idx="61">
                  <c:v>39185.33811983472</c:v>
                </c:pt>
                <c:pt idx="62">
                  <c:v>39399.507438016539</c:v>
                </c:pt>
                <c:pt idx="63">
                  <c:v>39613.718681129489</c:v>
                </c:pt>
                <c:pt idx="64">
                  <c:v>39827.87961432508</c:v>
                </c:pt>
                <c:pt idx="65">
                  <c:v>40042.367561983483</c:v>
                </c:pt>
                <c:pt idx="66">
                  <c:v>40640.703409090915</c:v>
                </c:pt>
                <c:pt idx="67">
                  <c:v>41239.324345730027</c:v>
                </c:pt>
                <c:pt idx="68">
                  <c:v>41838.037517217643</c:v>
                </c:pt>
                <c:pt idx="69">
                  <c:v>42436.658453856733</c:v>
                </c:pt>
                <c:pt idx="70">
                  <c:v>43035.296160468322</c:v>
                </c:pt>
                <c:pt idx="71">
                  <c:v>43633.749397382919</c:v>
                </c:pt>
                <c:pt idx="72">
                  <c:v>44232.3284090909</c:v>
                </c:pt>
                <c:pt idx="73">
                  <c:v>44830.999655647407</c:v>
                </c:pt>
                <c:pt idx="74">
                  <c:v>45429.628977272718</c:v>
                </c:pt>
                <c:pt idx="75">
                  <c:v>46028.409228650155</c:v>
                </c:pt>
                <c:pt idx="76">
                  <c:v>46275.648932506854</c:v>
                </c:pt>
                <c:pt idx="77">
                  <c:v>46523.156955922859</c:v>
                </c:pt>
                <c:pt idx="78">
                  <c:v>46770.480509641857</c:v>
                </c:pt>
                <c:pt idx="79">
                  <c:v>47017.829218319559</c:v>
                </c:pt>
                <c:pt idx="80">
                  <c:v>47265.345626721784</c:v>
                </c:pt>
                <c:pt idx="81">
                  <c:v>47512.820110192872</c:v>
                </c:pt>
                <c:pt idx="82">
                  <c:v>47760.227513774109</c:v>
                </c:pt>
                <c:pt idx="83">
                  <c:v>48007.6684573003</c:v>
                </c:pt>
                <c:pt idx="84">
                  <c:v>48255.117785812705</c:v>
                </c:pt>
                <c:pt idx="85">
                  <c:v>48502.617424242446</c:v>
                </c:pt>
                <c:pt idx="86">
                  <c:v>48502.617424242446</c:v>
                </c:pt>
                <c:pt idx="87">
                  <c:v>48502.617424242446</c:v>
                </c:pt>
                <c:pt idx="88">
                  <c:v>48502.617424242446</c:v>
                </c:pt>
                <c:pt idx="89">
                  <c:v>48502.617424242446</c:v>
                </c:pt>
                <c:pt idx="90">
                  <c:v>48502.617424242446</c:v>
                </c:pt>
                <c:pt idx="91">
                  <c:v>48502.617424242446</c:v>
                </c:pt>
                <c:pt idx="92">
                  <c:v>48502.617424242446</c:v>
                </c:pt>
                <c:pt idx="93">
                  <c:v>48502.617424242446</c:v>
                </c:pt>
                <c:pt idx="94">
                  <c:v>48502.617424242446</c:v>
                </c:pt>
                <c:pt idx="95">
                  <c:v>48502.617424242446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3A2-49A5-845D-5B65A24E8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63392"/>
        <c:axId val="130769280"/>
      </c:lineChart>
      <c:catAx>
        <c:axId val="1307633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69280"/>
        <c:crosses val="autoZero"/>
        <c:auto val="1"/>
        <c:lblAlgn val="ctr"/>
        <c:lblOffset val="100"/>
        <c:tickLblSkip val="5"/>
        <c:noMultiLvlLbl val="0"/>
      </c:catAx>
      <c:valAx>
        <c:axId val="130769280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Simulated </a:t>
                </a:r>
                <a:r>
                  <a:rPr lang="en-US" dirty="0" err="1"/>
                  <a:t>Simsboro</a:t>
                </a:r>
                <a:r>
                  <a:rPr lang="en-US" dirty="0"/>
                  <a:t> </a:t>
                </a:r>
                <a:r>
                  <a:rPr lang="en-US" dirty="0" smtClean="0"/>
                  <a:t>Pumping,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Acre-Feet</a:t>
                </a:r>
                <a:r>
                  <a:rPr lang="en-US" sz="1800" b="0" i="0" u="none" strike="noStrike" baseline="0" dirty="0" smtClean="0">
                    <a:effectLst/>
                  </a:rPr>
                  <a:t> per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'PS5'!$B$86</c:f>
              <c:strCache>
                <c:ptCount val="1"/>
                <c:pt idx="0">
                  <c:v>BVGCD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'PS5'!$C$86:$CT$86</c:f>
              <c:numCache>
                <c:formatCode>General</c:formatCode>
                <c:ptCount val="96"/>
                <c:pt idx="0">
                  <c:v>168.00158402203925</c:v>
                </c:pt>
                <c:pt idx="1">
                  <c:v>168.00158402203925</c:v>
                </c:pt>
                <c:pt idx="2">
                  <c:v>168.00158402203925</c:v>
                </c:pt>
                <c:pt idx="3">
                  <c:v>168.00158402203925</c:v>
                </c:pt>
                <c:pt idx="4">
                  <c:v>168.00158402203925</c:v>
                </c:pt>
                <c:pt idx="5">
                  <c:v>168.00158402203925</c:v>
                </c:pt>
                <c:pt idx="6">
                  <c:v>171.43104338843031</c:v>
                </c:pt>
                <c:pt idx="7">
                  <c:v>196.02420798898157</c:v>
                </c:pt>
                <c:pt idx="8">
                  <c:v>200.19154614325151</c:v>
                </c:pt>
                <c:pt idx="9">
                  <c:v>212.97865013774197</c:v>
                </c:pt>
                <c:pt idx="10">
                  <c:v>226.86418732782465</c:v>
                </c:pt>
                <c:pt idx="11">
                  <c:v>226.14307851239764</c:v>
                </c:pt>
                <c:pt idx="12">
                  <c:v>232.38989325068979</c:v>
                </c:pt>
                <c:pt idx="13">
                  <c:v>250.1157541322323</c:v>
                </c:pt>
                <c:pt idx="14">
                  <c:v>242.76212121212239</c:v>
                </c:pt>
                <c:pt idx="15">
                  <c:v>239.62613636363736</c:v>
                </c:pt>
                <c:pt idx="16">
                  <c:v>228.08001033057943</c:v>
                </c:pt>
                <c:pt idx="17">
                  <c:v>250.19960399449124</c:v>
                </c:pt>
                <c:pt idx="18">
                  <c:v>268.59626377410564</c:v>
                </c:pt>
                <c:pt idx="19">
                  <c:v>257.27653236914688</c:v>
                </c:pt>
                <c:pt idx="20">
                  <c:v>273.72787534435344</c:v>
                </c:pt>
                <c:pt idx="21">
                  <c:v>256.47995867768662</c:v>
                </c:pt>
                <c:pt idx="22">
                  <c:v>260.02680785124045</c:v>
                </c:pt>
                <c:pt idx="23">
                  <c:v>290.60685261708073</c:v>
                </c:pt>
                <c:pt idx="24">
                  <c:v>280.58679407713578</c:v>
                </c:pt>
                <c:pt idx="25">
                  <c:v>601.59970299587076</c:v>
                </c:pt>
                <c:pt idx="26">
                  <c:v>662.31287276171349</c:v>
                </c:pt>
                <c:pt idx="27">
                  <c:v>657.39474294077672</c:v>
                </c:pt>
                <c:pt idx="28">
                  <c:v>639.6550468319607</c:v>
                </c:pt>
                <c:pt idx="29">
                  <c:v>675.64768405647953</c:v>
                </c:pt>
                <c:pt idx="30">
                  <c:v>715.54956955923387</c:v>
                </c:pt>
                <c:pt idx="31">
                  <c:v>730.99001859504665</c:v>
                </c:pt>
                <c:pt idx="32">
                  <c:v>615.1874054752102</c:v>
                </c:pt>
                <c:pt idx="33">
                  <c:v>562.06700843664089</c:v>
                </c:pt>
                <c:pt idx="34">
                  <c:v>681.62693388430125</c:v>
                </c:pt>
                <c:pt idx="35">
                  <c:v>835.48556163912224</c:v>
                </c:pt>
                <c:pt idx="36">
                  <c:v>999.9718240358194</c:v>
                </c:pt>
                <c:pt idx="37">
                  <c:v>999.96561914600193</c:v>
                </c:pt>
                <c:pt idx="38">
                  <c:v>998.33775792010556</c:v>
                </c:pt>
                <c:pt idx="39">
                  <c:v>998.40064531679832</c:v>
                </c:pt>
                <c:pt idx="40">
                  <c:v>998.68573484847821</c:v>
                </c:pt>
                <c:pt idx="41">
                  <c:v>998.88043422865326</c:v>
                </c:pt>
                <c:pt idx="42">
                  <c:v>999.02725533747218</c:v>
                </c:pt>
                <c:pt idx="43">
                  <c:v>1173.0473309228857</c:v>
                </c:pt>
                <c:pt idx="44">
                  <c:v>1309.9674480027757</c:v>
                </c:pt>
                <c:pt idx="45">
                  <c:v>1446.8877327823902</c:v>
                </c:pt>
                <c:pt idx="46">
                  <c:v>1528.5397224518117</c:v>
                </c:pt>
                <c:pt idx="47">
                  <c:v>1610.1917959710952</c:v>
                </c:pt>
                <c:pt idx="48">
                  <c:v>1691.8437017906544</c:v>
                </c:pt>
                <c:pt idx="49">
                  <c:v>1773.4956076102137</c:v>
                </c:pt>
                <c:pt idx="50">
                  <c:v>1855.1475134297727</c:v>
                </c:pt>
                <c:pt idx="51">
                  <c:v>1860.9746596074588</c:v>
                </c:pt>
                <c:pt idx="52">
                  <c:v>1866.8016380854201</c:v>
                </c:pt>
                <c:pt idx="53">
                  <c:v>1872.6287842631064</c:v>
                </c:pt>
                <c:pt idx="54">
                  <c:v>1878.4555950413433</c:v>
                </c:pt>
                <c:pt idx="55">
                  <c:v>1884.282741219029</c:v>
                </c:pt>
                <c:pt idx="56">
                  <c:v>1890.1099712465773</c:v>
                </c:pt>
                <c:pt idx="57">
                  <c:v>1895.9368658746764</c:v>
                </c:pt>
                <c:pt idx="58">
                  <c:v>1901.7640120523624</c:v>
                </c:pt>
                <c:pt idx="59">
                  <c:v>1907.5908228305996</c:v>
                </c:pt>
                <c:pt idx="60">
                  <c:v>1913.4179690082851</c:v>
                </c:pt>
                <c:pt idx="61">
                  <c:v>1919.2449474862467</c:v>
                </c:pt>
                <c:pt idx="62">
                  <c:v>1925.0720936639325</c:v>
                </c:pt>
                <c:pt idx="63">
                  <c:v>1930.8990721418943</c:v>
                </c:pt>
                <c:pt idx="64">
                  <c:v>1936.7260506198556</c:v>
                </c:pt>
                <c:pt idx="65">
                  <c:v>1942.5531967975414</c:v>
                </c:pt>
                <c:pt idx="66">
                  <c:v>1948.380259125365</c:v>
                </c:pt>
                <c:pt idx="67">
                  <c:v>1954.2072376033266</c:v>
                </c:pt>
                <c:pt idx="68">
                  <c:v>1960.0342160812879</c:v>
                </c:pt>
                <c:pt idx="69">
                  <c:v>1965.8612784091115</c:v>
                </c:pt>
                <c:pt idx="70">
                  <c:v>1971.6882568870731</c:v>
                </c:pt>
                <c:pt idx="71">
                  <c:v>1977.5153192148966</c:v>
                </c:pt>
                <c:pt idx="72">
                  <c:v>1983.3424653925829</c:v>
                </c:pt>
                <c:pt idx="73">
                  <c:v>1989.1694438705442</c:v>
                </c:pt>
                <c:pt idx="74">
                  <c:v>1994.9965061983678</c:v>
                </c:pt>
                <c:pt idx="75">
                  <c:v>2000.8235685261914</c:v>
                </c:pt>
                <c:pt idx="76">
                  <c:v>2000.8235685261914</c:v>
                </c:pt>
                <c:pt idx="77">
                  <c:v>2000.8235685261914</c:v>
                </c:pt>
                <c:pt idx="78">
                  <c:v>2000.8235685261914</c:v>
                </c:pt>
                <c:pt idx="79">
                  <c:v>2000.8235685261914</c:v>
                </c:pt>
                <c:pt idx="80">
                  <c:v>2000.8235685261914</c:v>
                </c:pt>
                <c:pt idx="81">
                  <c:v>2000.8235685261914</c:v>
                </c:pt>
                <c:pt idx="82">
                  <c:v>2000.8235685261914</c:v>
                </c:pt>
                <c:pt idx="83">
                  <c:v>2000.8235685261914</c:v>
                </c:pt>
                <c:pt idx="84">
                  <c:v>2000.8235685261914</c:v>
                </c:pt>
                <c:pt idx="85">
                  <c:v>2000.8235685261914</c:v>
                </c:pt>
                <c:pt idx="86">
                  <c:v>2000.8235685261914</c:v>
                </c:pt>
                <c:pt idx="87">
                  <c:v>2000.8235685261914</c:v>
                </c:pt>
                <c:pt idx="88">
                  <c:v>2000.8235685261914</c:v>
                </c:pt>
                <c:pt idx="89">
                  <c:v>2000.8235685261914</c:v>
                </c:pt>
                <c:pt idx="90">
                  <c:v>2000.8235685261914</c:v>
                </c:pt>
                <c:pt idx="91">
                  <c:v>2000.8235685261914</c:v>
                </c:pt>
                <c:pt idx="92">
                  <c:v>2000.8235685261914</c:v>
                </c:pt>
                <c:pt idx="93">
                  <c:v>2000.8235685261914</c:v>
                </c:pt>
                <c:pt idx="94">
                  <c:v>2000.8235685261914</c:v>
                </c:pt>
                <c:pt idx="95">
                  <c:v>2000.8235685261914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EA-41E4-9820-508695991A1E}"/>
            </c:ext>
          </c:extLst>
        </c:ser>
        <c:ser>
          <c:idx val="1"/>
          <c:order val="1"/>
          <c:tx>
            <c:strRef>
              <c:f>'PS5'!$B$87</c:f>
              <c:strCache>
                <c:ptCount val="1"/>
                <c:pt idx="0">
                  <c:v>LPGCD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'PS5'!$C$87:$CT$87</c:f>
              <c:numCache>
                <c:formatCode>General</c:formatCode>
                <c:ptCount val="96"/>
                <c:pt idx="0">
                  <c:v>336.32179752066105</c:v>
                </c:pt>
                <c:pt idx="1">
                  <c:v>336.32179752066105</c:v>
                </c:pt>
                <c:pt idx="2">
                  <c:v>336.32179752066105</c:v>
                </c:pt>
                <c:pt idx="3">
                  <c:v>336.32179752066105</c:v>
                </c:pt>
                <c:pt idx="4">
                  <c:v>336.32179752066105</c:v>
                </c:pt>
                <c:pt idx="5">
                  <c:v>336.32179752066105</c:v>
                </c:pt>
                <c:pt idx="6">
                  <c:v>481.62522382920173</c:v>
                </c:pt>
                <c:pt idx="7">
                  <c:v>402.48772382920157</c:v>
                </c:pt>
                <c:pt idx="8">
                  <c:v>555.74850206611711</c:v>
                </c:pt>
                <c:pt idx="9">
                  <c:v>632.59690082644784</c:v>
                </c:pt>
                <c:pt idx="10">
                  <c:v>703.48357438016717</c:v>
                </c:pt>
                <c:pt idx="11">
                  <c:v>516.51515151515139</c:v>
                </c:pt>
                <c:pt idx="12">
                  <c:v>694.26008953168127</c:v>
                </c:pt>
                <c:pt idx="13">
                  <c:v>553.92057506886999</c:v>
                </c:pt>
                <c:pt idx="14">
                  <c:v>623.47403581267304</c:v>
                </c:pt>
                <c:pt idx="15">
                  <c:v>662.564841597797</c:v>
                </c:pt>
                <c:pt idx="16">
                  <c:v>803.6925447658399</c:v>
                </c:pt>
                <c:pt idx="17">
                  <c:v>661.66764807162451</c:v>
                </c:pt>
                <c:pt idx="18">
                  <c:v>687.71980027548273</c:v>
                </c:pt>
                <c:pt idx="19">
                  <c:v>901.92265840220421</c:v>
                </c:pt>
                <c:pt idx="20">
                  <c:v>759.31081267217701</c:v>
                </c:pt>
                <c:pt idx="21">
                  <c:v>791.99548898071612</c:v>
                </c:pt>
                <c:pt idx="22">
                  <c:v>800.38047520661098</c:v>
                </c:pt>
                <c:pt idx="23">
                  <c:v>1019.6143250688693</c:v>
                </c:pt>
                <c:pt idx="24">
                  <c:v>1057.4389979338828</c:v>
                </c:pt>
                <c:pt idx="25">
                  <c:v>338.83050154958664</c:v>
                </c:pt>
                <c:pt idx="26">
                  <c:v>342.21879063360876</c:v>
                </c:pt>
                <c:pt idx="27">
                  <c:v>345.63475017217655</c:v>
                </c:pt>
                <c:pt idx="28">
                  <c:v>349.09078994490369</c:v>
                </c:pt>
                <c:pt idx="29">
                  <c:v>352.58196280991734</c:v>
                </c:pt>
                <c:pt idx="30">
                  <c:v>356.10784951790623</c:v>
                </c:pt>
                <c:pt idx="31">
                  <c:v>359.66920471763086</c:v>
                </c:pt>
                <c:pt idx="32">
                  <c:v>363.26485451101922</c:v>
                </c:pt>
                <c:pt idx="33">
                  <c:v>366.89756594352633</c:v>
                </c:pt>
                <c:pt idx="34">
                  <c:v>370.56750671487606</c:v>
                </c:pt>
                <c:pt idx="35">
                  <c:v>374.27249672865031</c:v>
                </c:pt>
                <c:pt idx="36">
                  <c:v>378.01588997933851</c:v>
                </c:pt>
                <c:pt idx="37">
                  <c:v>381.79508712121196</c:v>
                </c:pt>
                <c:pt idx="38">
                  <c:v>385.61369369834665</c:v>
                </c:pt>
                <c:pt idx="39">
                  <c:v>389.4400144628097</c:v>
                </c:pt>
                <c:pt idx="40">
                  <c:v>1300.4928328168041</c:v>
                </c:pt>
                <c:pt idx="41">
                  <c:v>1325.7931871556473</c:v>
                </c:pt>
                <c:pt idx="42">
                  <c:v>1351.0932060950411</c:v>
                </c:pt>
                <c:pt idx="43">
                  <c:v>1376.3935604338847</c:v>
                </c:pt>
                <c:pt idx="44">
                  <c:v>1401.6931601239673</c:v>
                </c:pt>
                <c:pt idx="45">
                  <c:v>1426.9933467630856</c:v>
                </c:pt>
                <c:pt idx="46">
                  <c:v>1455.7928397038554</c:v>
                </c:pt>
                <c:pt idx="47">
                  <c:v>1484.592835743802</c:v>
                </c:pt>
                <c:pt idx="48">
                  <c:v>1513.3933348829207</c:v>
                </c:pt>
                <c:pt idx="49">
                  <c:v>1542.1931632231397</c:v>
                </c:pt>
                <c:pt idx="50">
                  <c:v>1570.9934946625349</c:v>
                </c:pt>
                <c:pt idx="51">
                  <c:v>1599.7931553030312</c:v>
                </c:pt>
                <c:pt idx="52">
                  <c:v>1628.593151342975</c:v>
                </c:pt>
                <c:pt idx="53">
                  <c:v>1657.3930635330569</c:v>
                </c:pt>
                <c:pt idx="54">
                  <c:v>1686.1929757231408</c:v>
                </c:pt>
                <c:pt idx="55">
                  <c:v>1714.9928879132237</c:v>
                </c:pt>
                <c:pt idx="56">
                  <c:v>1752.9927231404963</c:v>
                </c:pt>
                <c:pt idx="57">
                  <c:v>1790.9931453168053</c:v>
                </c:pt>
                <c:pt idx="58">
                  <c:v>1828.9933997933879</c:v>
                </c:pt>
                <c:pt idx="59">
                  <c:v>1866.9926480716265</c:v>
                </c:pt>
                <c:pt idx="60">
                  <c:v>1904.9923994490352</c:v>
                </c:pt>
                <c:pt idx="61">
                  <c:v>1942.9925700757578</c:v>
                </c:pt>
                <c:pt idx="62">
                  <c:v>1980.9934115013773</c:v>
                </c:pt>
                <c:pt idx="63">
                  <c:v>2018.9934144283748</c:v>
                </c:pt>
                <c:pt idx="64">
                  <c:v>2056.993585055096</c:v>
                </c:pt>
                <c:pt idx="65">
                  <c:v>2094.9932525826453</c:v>
                </c:pt>
                <c:pt idx="66">
                  <c:v>2144.3940697314047</c:v>
                </c:pt>
                <c:pt idx="67">
                  <c:v>2193.7937968319552</c:v>
                </c:pt>
                <c:pt idx="68">
                  <c:v>2243.1931046831946</c:v>
                </c:pt>
                <c:pt idx="69">
                  <c:v>2292.5929994834714</c:v>
                </c:pt>
                <c:pt idx="70">
                  <c:v>2341.9936489325073</c:v>
                </c:pt>
                <c:pt idx="71">
                  <c:v>2391.3927052341592</c:v>
                </c:pt>
                <c:pt idx="72">
                  <c:v>2440.7926838842982</c:v>
                </c:pt>
                <c:pt idx="73">
                  <c:v>2490.1939202823696</c:v>
                </c:pt>
                <c:pt idx="74">
                  <c:v>2539.5930604338851</c:v>
                </c:pt>
                <c:pt idx="75">
                  <c:v>2588.9928713842983</c:v>
                </c:pt>
                <c:pt idx="76">
                  <c:v>2589.292802341598</c:v>
                </c:pt>
                <c:pt idx="77">
                  <c:v>2589.5927332988967</c:v>
                </c:pt>
                <c:pt idx="78">
                  <c:v>2589.8929996556476</c:v>
                </c:pt>
                <c:pt idx="79">
                  <c:v>2590.1928467630869</c:v>
                </c:pt>
                <c:pt idx="80">
                  <c:v>2590.493280819559</c:v>
                </c:pt>
                <c:pt idx="81">
                  <c:v>2590.7936310261725</c:v>
                </c:pt>
                <c:pt idx="82">
                  <c:v>2591.0931427341607</c:v>
                </c:pt>
                <c:pt idx="83">
                  <c:v>2591.3939960399439</c:v>
                </c:pt>
                <c:pt idx="84">
                  <c:v>2591.6924176997254</c:v>
                </c:pt>
                <c:pt idx="85">
                  <c:v>2591.993857954546</c:v>
                </c:pt>
                <c:pt idx="86">
                  <c:v>2591.9935225550967</c:v>
                </c:pt>
                <c:pt idx="87">
                  <c:v>2591.9933548553727</c:v>
                </c:pt>
                <c:pt idx="88">
                  <c:v>2591.9936902548197</c:v>
                </c:pt>
                <c:pt idx="89">
                  <c:v>2591.9925163567495</c:v>
                </c:pt>
                <c:pt idx="90">
                  <c:v>2591.9930194559229</c:v>
                </c:pt>
                <c:pt idx="91">
                  <c:v>2591.9932710055091</c:v>
                </c:pt>
                <c:pt idx="92">
                  <c:v>2591.9936902548197</c:v>
                </c:pt>
                <c:pt idx="93">
                  <c:v>2591.9927679063353</c:v>
                </c:pt>
                <c:pt idx="94">
                  <c:v>2591.9935225550958</c:v>
                </c:pt>
                <c:pt idx="95">
                  <c:v>2591.9938579545455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EA-41E4-9820-508695991A1E}"/>
            </c:ext>
          </c:extLst>
        </c:ser>
        <c:ser>
          <c:idx val="2"/>
          <c:order val="2"/>
          <c:tx>
            <c:strRef>
              <c:f>'PS5'!$B$88</c:f>
              <c:strCache>
                <c:ptCount val="1"/>
                <c:pt idx="0">
                  <c:v>METGCD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'PS5'!$C$88:$CT$88</c:f>
              <c:numCache>
                <c:formatCode>General</c:formatCode>
                <c:ptCount val="96"/>
                <c:pt idx="0">
                  <c:v>464.95587121212185</c:v>
                </c:pt>
                <c:pt idx="1">
                  <c:v>464.95587121212185</c:v>
                </c:pt>
                <c:pt idx="2">
                  <c:v>464.95587121212185</c:v>
                </c:pt>
                <c:pt idx="3">
                  <c:v>464.95587121212185</c:v>
                </c:pt>
                <c:pt idx="4">
                  <c:v>464.95587121212185</c:v>
                </c:pt>
                <c:pt idx="5">
                  <c:v>464.95587121212185</c:v>
                </c:pt>
                <c:pt idx="6">
                  <c:v>478.23768939394017</c:v>
                </c:pt>
                <c:pt idx="7">
                  <c:v>490.37914944903684</c:v>
                </c:pt>
                <c:pt idx="8">
                  <c:v>526.25850550964378</c:v>
                </c:pt>
                <c:pt idx="9">
                  <c:v>537.20929752066354</c:v>
                </c:pt>
                <c:pt idx="10">
                  <c:v>586.47947658402461</c:v>
                </c:pt>
                <c:pt idx="11">
                  <c:v>500.40759297520759</c:v>
                </c:pt>
                <c:pt idx="12">
                  <c:v>510.72951101928464</c:v>
                </c:pt>
                <c:pt idx="13">
                  <c:v>522.49364669421607</c:v>
                </c:pt>
                <c:pt idx="14">
                  <c:v>461.5264118457311</c:v>
                </c:pt>
                <c:pt idx="15">
                  <c:v>404.75167011019414</c:v>
                </c:pt>
                <c:pt idx="16">
                  <c:v>386.48917011019307</c:v>
                </c:pt>
                <c:pt idx="17">
                  <c:v>424.95948691460131</c:v>
                </c:pt>
                <c:pt idx="18">
                  <c:v>415.80308195592397</c:v>
                </c:pt>
                <c:pt idx="19">
                  <c:v>417.40461432506936</c:v>
                </c:pt>
                <c:pt idx="20">
                  <c:v>450.11444559228715</c:v>
                </c:pt>
                <c:pt idx="21">
                  <c:v>479.11811294765931</c:v>
                </c:pt>
                <c:pt idx="22">
                  <c:v>451.3805785123983</c:v>
                </c:pt>
                <c:pt idx="23">
                  <c:v>474.04519628099331</c:v>
                </c:pt>
                <c:pt idx="24">
                  <c:v>497.01167355372047</c:v>
                </c:pt>
                <c:pt idx="25">
                  <c:v>1589.5837637741024</c:v>
                </c:pt>
                <c:pt idx="26">
                  <c:v>3179.1423725895129</c:v>
                </c:pt>
                <c:pt idx="27">
                  <c:v>3180.3078856749207</c:v>
                </c:pt>
                <c:pt idx="28">
                  <c:v>3182.1945075757535</c:v>
                </c:pt>
                <c:pt idx="29">
                  <c:v>3183.3180957300301</c:v>
                </c:pt>
                <c:pt idx="30">
                  <c:v>3184.3075241046818</c:v>
                </c:pt>
                <c:pt idx="31">
                  <c:v>3185.8671315427046</c:v>
                </c:pt>
                <c:pt idx="32">
                  <c:v>3186.5630853994439</c:v>
                </c:pt>
                <c:pt idx="33">
                  <c:v>3188.5000172176256</c:v>
                </c:pt>
                <c:pt idx="34">
                  <c:v>3189.6319903581184</c:v>
                </c:pt>
                <c:pt idx="35">
                  <c:v>3191.9294765840273</c:v>
                </c:pt>
                <c:pt idx="36">
                  <c:v>3192.8434400826563</c:v>
                </c:pt>
                <c:pt idx="37">
                  <c:v>3193.547778925627</c:v>
                </c:pt>
                <c:pt idx="38">
                  <c:v>832.72975206611682</c:v>
                </c:pt>
                <c:pt idx="39">
                  <c:v>829.97109159779734</c:v>
                </c:pt>
                <c:pt idx="40">
                  <c:v>827.12019628099301</c:v>
                </c:pt>
                <c:pt idx="41">
                  <c:v>824.08483126721865</c:v>
                </c:pt>
                <c:pt idx="42">
                  <c:v>821.29263085399521</c:v>
                </c:pt>
                <c:pt idx="43">
                  <c:v>818.36627066115727</c:v>
                </c:pt>
                <c:pt idx="44">
                  <c:v>815.42314049586901</c:v>
                </c:pt>
                <c:pt idx="45">
                  <c:v>813.10888429752254</c:v>
                </c:pt>
                <c:pt idx="46">
                  <c:v>814.64333677686056</c:v>
                </c:pt>
                <c:pt idx="47">
                  <c:v>816.7228133608827</c:v>
                </c:pt>
                <c:pt idx="48">
                  <c:v>818.88613980716423</c:v>
                </c:pt>
                <c:pt idx="49">
                  <c:v>820.93207644628262</c:v>
                </c:pt>
                <c:pt idx="50">
                  <c:v>823.04509297520804</c:v>
                </c:pt>
                <c:pt idx="51">
                  <c:v>825.30903925620021</c:v>
                </c:pt>
                <c:pt idx="52">
                  <c:v>827.36336088154428</c:v>
                </c:pt>
                <c:pt idx="53">
                  <c:v>829.43445247934073</c:v>
                </c:pt>
                <c:pt idx="54">
                  <c:v>831.50554407713673</c:v>
                </c:pt>
                <c:pt idx="55">
                  <c:v>833.83657024793558</c:v>
                </c:pt>
                <c:pt idx="56">
                  <c:v>833.78626033057981</c:v>
                </c:pt>
                <c:pt idx="57">
                  <c:v>834.3480544077147</c:v>
                </c:pt>
                <c:pt idx="58">
                  <c:v>834.87630853994608</c:v>
                </c:pt>
                <c:pt idx="59">
                  <c:v>835.49679752066243</c:v>
                </c:pt>
                <c:pt idx="60">
                  <c:v>836.01666666666802</c:v>
                </c:pt>
                <c:pt idx="61">
                  <c:v>836.61200068870642</c:v>
                </c:pt>
                <c:pt idx="62">
                  <c:v>837.10671487603429</c:v>
                </c:pt>
                <c:pt idx="63">
                  <c:v>837.64335399449146</c:v>
                </c:pt>
                <c:pt idx="64">
                  <c:v>838.17999311294886</c:v>
                </c:pt>
                <c:pt idx="65">
                  <c:v>838.85917699724632</c:v>
                </c:pt>
                <c:pt idx="66">
                  <c:v>838.28899793388609</c:v>
                </c:pt>
                <c:pt idx="67">
                  <c:v>838.07098829201277</c:v>
                </c:pt>
                <c:pt idx="68">
                  <c:v>837.76074380165437</c:v>
                </c:pt>
                <c:pt idx="69">
                  <c:v>837.34149449035976</c:v>
                </c:pt>
                <c:pt idx="70">
                  <c:v>837.11509986226054</c:v>
                </c:pt>
                <c:pt idx="71">
                  <c:v>836.67069559228787</c:v>
                </c:pt>
                <c:pt idx="72">
                  <c:v>836.28498622589666</c:v>
                </c:pt>
                <c:pt idx="73">
                  <c:v>836.10890151515287</c:v>
                </c:pt>
                <c:pt idx="74">
                  <c:v>835.88250688705364</c:v>
                </c:pt>
                <c:pt idx="75">
                  <c:v>835.74834710743949</c:v>
                </c:pt>
                <c:pt idx="76">
                  <c:v>835.42971763085529</c:v>
                </c:pt>
                <c:pt idx="77">
                  <c:v>835.37102272727395</c:v>
                </c:pt>
                <c:pt idx="78">
                  <c:v>835.29555785124091</c:v>
                </c:pt>
                <c:pt idx="79">
                  <c:v>835.16139807162654</c:v>
                </c:pt>
                <c:pt idx="80">
                  <c:v>835.10270316804531</c:v>
                </c:pt>
                <c:pt idx="81">
                  <c:v>834.95177341597912</c:v>
                </c:pt>
                <c:pt idx="82">
                  <c:v>834.88469352617199</c:v>
                </c:pt>
                <c:pt idx="83">
                  <c:v>834.80922865013895</c:v>
                </c:pt>
                <c:pt idx="84">
                  <c:v>834.74214876033182</c:v>
                </c:pt>
                <c:pt idx="85">
                  <c:v>834.68345385675048</c:v>
                </c:pt>
                <c:pt idx="86">
                  <c:v>834.68345385675048</c:v>
                </c:pt>
                <c:pt idx="87">
                  <c:v>834.68345385675048</c:v>
                </c:pt>
                <c:pt idx="88">
                  <c:v>834.68345385675048</c:v>
                </c:pt>
                <c:pt idx="89">
                  <c:v>834.68345385675048</c:v>
                </c:pt>
                <c:pt idx="90">
                  <c:v>834.68345385675048</c:v>
                </c:pt>
                <c:pt idx="91">
                  <c:v>834.68345385675048</c:v>
                </c:pt>
                <c:pt idx="92">
                  <c:v>834.68345385675048</c:v>
                </c:pt>
                <c:pt idx="93">
                  <c:v>834.68345385675048</c:v>
                </c:pt>
                <c:pt idx="94">
                  <c:v>834.68345385675048</c:v>
                </c:pt>
                <c:pt idx="95">
                  <c:v>834.68345385675048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EA-41E4-9820-508695991A1E}"/>
            </c:ext>
          </c:extLst>
        </c:ser>
        <c:ser>
          <c:idx val="3"/>
          <c:order val="3"/>
          <c:tx>
            <c:strRef>
              <c:f>'PS5'!$B$89</c:f>
              <c:strCache>
                <c:ptCount val="1"/>
                <c:pt idx="0">
                  <c:v>POSGCD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'PS5'!$C$60:$CT$60</c:f>
              <c:numCache>
                <c:formatCode>General</c:formatCode>
                <c:ptCount val="9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  <c:pt idx="51">
                  <c:v>2026</c:v>
                </c:pt>
                <c:pt idx="52">
                  <c:v>2027</c:v>
                </c:pt>
                <c:pt idx="53">
                  <c:v>2028</c:v>
                </c:pt>
                <c:pt idx="54">
                  <c:v>2029</c:v>
                </c:pt>
                <c:pt idx="55">
                  <c:v>2030</c:v>
                </c:pt>
                <c:pt idx="56">
                  <c:v>2031</c:v>
                </c:pt>
                <c:pt idx="57">
                  <c:v>2032</c:v>
                </c:pt>
                <c:pt idx="58">
                  <c:v>2033</c:v>
                </c:pt>
                <c:pt idx="59">
                  <c:v>2034</c:v>
                </c:pt>
                <c:pt idx="60">
                  <c:v>2035</c:v>
                </c:pt>
                <c:pt idx="61">
                  <c:v>2036</c:v>
                </c:pt>
                <c:pt idx="62">
                  <c:v>2037</c:v>
                </c:pt>
                <c:pt idx="63">
                  <c:v>2038</c:v>
                </c:pt>
                <c:pt idx="64">
                  <c:v>2039</c:v>
                </c:pt>
                <c:pt idx="65">
                  <c:v>2040</c:v>
                </c:pt>
                <c:pt idx="66">
                  <c:v>2041</c:v>
                </c:pt>
                <c:pt idx="67">
                  <c:v>2042</c:v>
                </c:pt>
                <c:pt idx="68">
                  <c:v>2043</c:v>
                </c:pt>
                <c:pt idx="69">
                  <c:v>2044</c:v>
                </c:pt>
                <c:pt idx="70">
                  <c:v>2045</c:v>
                </c:pt>
                <c:pt idx="71">
                  <c:v>2046</c:v>
                </c:pt>
                <c:pt idx="72">
                  <c:v>2047</c:v>
                </c:pt>
                <c:pt idx="73">
                  <c:v>2048</c:v>
                </c:pt>
                <c:pt idx="74">
                  <c:v>2049</c:v>
                </c:pt>
                <c:pt idx="75">
                  <c:v>2050</c:v>
                </c:pt>
                <c:pt idx="76">
                  <c:v>2051</c:v>
                </c:pt>
                <c:pt idx="77">
                  <c:v>2052</c:v>
                </c:pt>
                <c:pt idx="78">
                  <c:v>2053</c:v>
                </c:pt>
                <c:pt idx="79">
                  <c:v>2054</c:v>
                </c:pt>
                <c:pt idx="80">
                  <c:v>2055</c:v>
                </c:pt>
                <c:pt idx="81">
                  <c:v>2056</c:v>
                </c:pt>
                <c:pt idx="82">
                  <c:v>2057</c:v>
                </c:pt>
                <c:pt idx="83">
                  <c:v>2058</c:v>
                </c:pt>
                <c:pt idx="84">
                  <c:v>2059</c:v>
                </c:pt>
                <c:pt idx="85">
                  <c:v>2060</c:v>
                </c:pt>
                <c:pt idx="86">
                  <c:v>2061</c:v>
                </c:pt>
                <c:pt idx="87">
                  <c:v>2062</c:v>
                </c:pt>
                <c:pt idx="88">
                  <c:v>2063</c:v>
                </c:pt>
                <c:pt idx="89">
                  <c:v>2064</c:v>
                </c:pt>
                <c:pt idx="90">
                  <c:v>2065</c:v>
                </c:pt>
                <c:pt idx="91">
                  <c:v>2066</c:v>
                </c:pt>
                <c:pt idx="92">
                  <c:v>2067</c:v>
                </c:pt>
                <c:pt idx="93">
                  <c:v>2068</c:v>
                </c:pt>
                <c:pt idx="94">
                  <c:v>2069</c:v>
                </c:pt>
                <c:pt idx="95">
                  <c:v>2070</c:v>
                </c:pt>
              </c:numCache>
            </c:numRef>
          </c:cat>
          <c:val>
            <c:numRef>
              <c:f>'PS5'!$C$89:$CT$89</c:f>
              <c:numCache>
                <c:formatCode>General</c:formatCode>
                <c:ptCount val="96"/>
                <c:pt idx="0">
                  <c:v>394.37105716253473</c:v>
                </c:pt>
                <c:pt idx="1">
                  <c:v>394.37105716253473</c:v>
                </c:pt>
                <c:pt idx="2">
                  <c:v>394.37105716253473</c:v>
                </c:pt>
                <c:pt idx="3">
                  <c:v>394.37105716253473</c:v>
                </c:pt>
                <c:pt idx="4">
                  <c:v>394.37105716253473</c:v>
                </c:pt>
                <c:pt idx="5">
                  <c:v>394.37105716253473</c:v>
                </c:pt>
                <c:pt idx="6">
                  <c:v>390.91644283746569</c:v>
                </c:pt>
                <c:pt idx="7">
                  <c:v>421.92412190082672</c:v>
                </c:pt>
                <c:pt idx="8">
                  <c:v>383.01778581267178</c:v>
                </c:pt>
                <c:pt idx="9">
                  <c:v>415.52637741046789</c:v>
                </c:pt>
                <c:pt idx="10">
                  <c:v>410.85594008264434</c:v>
                </c:pt>
                <c:pt idx="11">
                  <c:v>410.77209022038522</c:v>
                </c:pt>
                <c:pt idx="12">
                  <c:v>396.97040289256142</c:v>
                </c:pt>
                <c:pt idx="13">
                  <c:v>452.52932162534427</c:v>
                </c:pt>
                <c:pt idx="14">
                  <c:v>440.53879132231424</c:v>
                </c:pt>
                <c:pt idx="15">
                  <c:v>464.81332644628134</c:v>
                </c:pt>
                <c:pt idx="16">
                  <c:v>415.3670626721763</c:v>
                </c:pt>
                <c:pt idx="17">
                  <c:v>396.10674931129478</c:v>
                </c:pt>
                <c:pt idx="18">
                  <c:v>491.76267217630868</c:v>
                </c:pt>
                <c:pt idx="19">
                  <c:v>497.74955234159791</c:v>
                </c:pt>
                <c:pt idx="20">
                  <c:v>550.09702134986242</c:v>
                </c:pt>
                <c:pt idx="21">
                  <c:v>557.09009986225908</c:v>
                </c:pt>
                <c:pt idx="22">
                  <c:v>565.39123622589523</c:v>
                </c:pt>
                <c:pt idx="23">
                  <c:v>558.84256198347168</c:v>
                </c:pt>
                <c:pt idx="24">
                  <c:v>554.07150482093709</c:v>
                </c:pt>
                <c:pt idx="25">
                  <c:v>3216.1282952823699</c:v>
                </c:pt>
                <c:pt idx="26">
                  <c:v>2824.5071782024793</c:v>
                </c:pt>
                <c:pt idx="27">
                  <c:v>4774.0443138774108</c:v>
                </c:pt>
                <c:pt idx="28">
                  <c:v>5716.6943596763076</c:v>
                </c:pt>
                <c:pt idx="29">
                  <c:v>5324.6160931473823</c:v>
                </c:pt>
                <c:pt idx="30">
                  <c:v>6480.9202835743818</c:v>
                </c:pt>
                <c:pt idx="31">
                  <c:v>5718.4352505165289</c:v>
                </c:pt>
                <c:pt idx="32">
                  <c:v>5142.6034486914596</c:v>
                </c:pt>
                <c:pt idx="33">
                  <c:v>3212.5633345385672</c:v>
                </c:pt>
                <c:pt idx="34">
                  <c:v>4925.4982952823693</c:v>
                </c:pt>
                <c:pt idx="35">
                  <c:v>5384.5692477617085</c:v>
                </c:pt>
                <c:pt idx="36">
                  <c:v>1007.5147899449055</c:v>
                </c:pt>
                <c:pt idx="37">
                  <c:v>1100.0095730027524</c:v>
                </c:pt>
                <c:pt idx="38">
                  <c:v>1192.4288911845742</c:v>
                </c:pt>
                <c:pt idx="39">
                  <c:v>1285.0159090909115</c:v>
                </c:pt>
                <c:pt idx="40">
                  <c:v>1377.5610020661125</c:v>
                </c:pt>
                <c:pt idx="41">
                  <c:v>1469.8545454545463</c:v>
                </c:pt>
                <c:pt idx="42">
                  <c:v>1562.366098484848</c:v>
                </c:pt>
                <c:pt idx="43">
                  <c:v>1654.7267217630872</c:v>
                </c:pt>
                <c:pt idx="44">
                  <c:v>1747.1963498622601</c:v>
                </c:pt>
                <c:pt idx="45">
                  <c:v>2991.2516012396591</c:v>
                </c:pt>
                <c:pt idx="46">
                  <c:v>3106.561931818183</c:v>
                </c:pt>
                <c:pt idx="47">
                  <c:v>3228.0687672176346</c:v>
                </c:pt>
                <c:pt idx="48">
                  <c:v>3349.583987603306</c:v>
                </c:pt>
                <c:pt idx="49">
                  <c:v>3465.1374827823838</c:v>
                </c:pt>
                <c:pt idx="50">
                  <c:v>3586.744938016519</c:v>
                </c:pt>
                <c:pt idx="51">
                  <c:v>3708.1930785123868</c:v>
                </c:pt>
                <c:pt idx="52">
                  <c:v>3823.7884986225718</c:v>
                </c:pt>
                <c:pt idx="53">
                  <c:v>3945.4462637741071</c:v>
                </c:pt>
                <c:pt idx="54">
                  <c:v>4066.7099345729775</c:v>
                </c:pt>
                <c:pt idx="55">
                  <c:v>4182.5233643250831</c:v>
                </c:pt>
                <c:pt idx="56">
                  <c:v>4212.7344696969867</c:v>
                </c:pt>
                <c:pt idx="57">
                  <c:v>4243.2306646005327</c:v>
                </c:pt>
                <c:pt idx="58">
                  <c:v>4273.4920798897929</c:v>
                </c:pt>
                <c:pt idx="59">
                  <c:v>4303.9295798898047</c:v>
                </c:pt>
                <c:pt idx="60">
                  <c:v>4334.2245351239435</c:v>
                </c:pt>
                <c:pt idx="61">
                  <c:v>4364.6536501377313</c:v>
                </c:pt>
                <c:pt idx="62">
                  <c:v>4395.0743801652834</c:v>
                </c:pt>
                <c:pt idx="63">
                  <c:v>4425.3441804407703</c:v>
                </c:pt>
                <c:pt idx="64">
                  <c:v>4449.8031852616996</c:v>
                </c:pt>
                <c:pt idx="65">
                  <c:v>4480.3748450413095</c:v>
                </c:pt>
                <c:pt idx="66">
                  <c:v>4480.3748450413095</c:v>
                </c:pt>
                <c:pt idx="67">
                  <c:v>4480.3748450413095</c:v>
                </c:pt>
                <c:pt idx="68">
                  <c:v>4480.3748450413095</c:v>
                </c:pt>
                <c:pt idx="69">
                  <c:v>4480.3664600550837</c:v>
                </c:pt>
                <c:pt idx="70">
                  <c:v>4480.3664600550837</c:v>
                </c:pt>
                <c:pt idx="71">
                  <c:v>4480.3664600550837</c:v>
                </c:pt>
                <c:pt idx="72">
                  <c:v>4480.3664600550837</c:v>
                </c:pt>
                <c:pt idx="73">
                  <c:v>4480.3664600550837</c:v>
                </c:pt>
                <c:pt idx="74">
                  <c:v>4480.3664600550837</c:v>
                </c:pt>
                <c:pt idx="75">
                  <c:v>4480.3664600550837</c:v>
                </c:pt>
                <c:pt idx="76">
                  <c:v>4480.3664600550837</c:v>
                </c:pt>
                <c:pt idx="77">
                  <c:v>4480.3664600550837</c:v>
                </c:pt>
                <c:pt idx="78">
                  <c:v>4480.3664600550837</c:v>
                </c:pt>
                <c:pt idx="79">
                  <c:v>4480.3664600550837</c:v>
                </c:pt>
                <c:pt idx="80">
                  <c:v>4480.3664600550837</c:v>
                </c:pt>
                <c:pt idx="81">
                  <c:v>4480.3664600550837</c:v>
                </c:pt>
                <c:pt idx="82">
                  <c:v>4480.3664600550837</c:v>
                </c:pt>
                <c:pt idx="83">
                  <c:v>4480.3664600550837</c:v>
                </c:pt>
                <c:pt idx="84">
                  <c:v>4480.3664600550837</c:v>
                </c:pt>
                <c:pt idx="85">
                  <c:v>4480.3664600550837</c:v>
                </c:pt>
                <c:pt idx="86">
                  <c:v>4480.3664600550837</c:v>
                </c:pt>
                <c:pt idx="87">
                  <c:v>4480.3664600550837</c:v>
                </c:pt>
                <c:pt idx="88">
                  <c:v>4480.3664600550837</c:v>
                </c:pt>
                <c:pt idx="89">
                  <c:v>4480.3664600550837</c:v>
                </c:pt>
                <c:pt idx="90">
                  <c:v>4480.3664600550837</c:v>
                </c:pt>
                <c:pt idx="91">
                  <c:v>4480.3664600550837</c:v>
                </c:pt>
                <c:pt idx="92">
                  <c:v>4480.3664600550837</c:v>
                </c:pt>
                <c:pt idx="93">
                  <c:v>4480.3664600550837</c:v>
                </c:pt>
                <c:pt idx="94">
                  <c:v>4480.3664600550837</c:v>
                </c:pt>
                <c:pt idx="95">
                  <c:v>4480.3664600550837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5EA-41E4-9820-508695991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26208"/>
        <c:axId val="130536192"/>
      </c:lineChart>
      <c:catAx>
        <c:axId val="1305262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36192"/>
        <c:crosses val="autoZero"/>
        <c:auto val="1"/>
        <c:lblAlgn val="ctr"/>
        <c:lblOffset val="100"/>
        <c:tickLblSkip val="5"/>
        <c:noMultiLvlLbl val="0"/>
      </c:catAx>
      <c:valAx>
        <c:axId val="130536192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Simulated Hooper </a:t>
                </a:r>
                <a:r>
                  <a:rPr lang="en-US" dirty="0" smtClean="0"/>
                  <a:t>Pumping,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Acre-Feet</a:t>
                </a:r>
                <a:r>
                  <a:rPr lang="en-US" sz="1800" b="0" i="0" u="none" strike="noStrike" baseline="0" dirty="0" smtClean="0">
                    <a:effectLst/>
                  </a:rPr>
                  <a:t> per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2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1678"/>
            <a:ext cx="1828800" cy="1828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4D45AA5-9AF5-4F9A-BBF0-1526DC54372D}" type="datetime1">
              <a:rPr lang="en-US" smtClean="0"/>
              <a:t>12/16/2015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1FBC419-D7D4-4314-AD95-D66F9F66DD06}" type="datetime1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D3E8D7D-C4DC-4BF8-BCED-6A2AE73168B1}" type="datetime1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EFC8DE2F-25AA-4FAA-80A0-63EF48F937B4}" type="datetime1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19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8C21FE-BB8B-4E4E-998E-296FF386415B}" type="datetime1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F08A916-A6C7-48F2-985C-E2B58B01FDD1}" type="datetime1">
              <a:rPr lang="en-US" smtClean="0"/>
              <a:t>12/16/2015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F23E95F3-541C-4C59-9C04-3BE6B0D2DA75}" type="datetime1">
              <a:rPr lang="en-US" smtClean="0"/>
              <a:t>12/16/2015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E14362D8-EC8E-4E0A-93BA-55E3223049FC}" type="datetime1">
              <a:rPr lang="en-US" smtClean="0"/>
              <a:t>12/16/2015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0D05CB5-178C-4E70-B81D-E226BA87C974}" type="datetime1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82D6639-F036-4875-8D5B-0592E00018FB}" type="datetime1">
              <a:rPr lang="en-US" smtClean="0"/>
              <a:t>12/16/2015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7B0780-DAF6-4610-BABD-CD1CEA1D4BA4}" type="datetime1">
              <a:rPr lang="en-US" smtClean="0"/>
              <a:t>12/16/2015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828BA353-CB86-4FE9-985C-8BDD684ECE65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4"/>
            <a:ext cx="9144000" cy="2516807"/>
          </a:xfrm>
        </p:spPr>
        <p:txBody>
          <a:bodyPr>
            <a:noAutofit/>
          </a:bodyPr>
          <a:lstStyle/>
          <a:p>
            <a:r>
              <a:rPr lang="en-US" sz="2200" dirty="0" smtClean="0"/>
              <a:t>Presented to:</a:t>
            </a:r>
          </a:p>
          <a:p>
            <a:r>
              <a:rPr lang="en-US" sz="2200" dirty="0" smtClean="0"/>
              <a:t>Groundwater Management Area 12</a:t>
            </a:r>
            <a:endParaRPr lang="en-US" sz="2200" dirty="0"/>
          </a:p>
          <a:p>
            <a:endParaRPr lang="en-US" sz="1200" dirty="0"/>
          </a:p>
          <a:p>
            <a:r>
              <a:rPr lang="en-US" sz="2200" dirty="0" smtClean="0"/>
              <a:t>December 17, </a:t>
            </a:r>
            <a:r>
              <a:rPr lang="en-US" sz="2200" dirty="0" smtClean="0"/>
              <a:t>2015</a:t>
            </a:r>
          </a:p>
          <a:p>
            <a:endParaRPr lang="en-US" sz="1200" dirty="0" smtClean="0"/>
          </a:p>
          <a:p>
            <a:r>
              <a:rPr lang="en-US" sz="2200" dirty="0" smtClean="0"/>
              <a:t>Prepared by: </a:t>
            </a:r>
          </a:p>
          <a:p>
            <a:r>
              <a:rPr lang="en-US" sz="2200" dirty="0" smtClean="0"/>
              <a:t>GMA 12 Consultants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Status Report of Groundwater Modeling Results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Queen City Aquifer (Layer 3)</a:t>
            </a:r>
            <a:br>
              <a:rPr lang="en-US" sz="3600" dirty="0"/>
            </a:br>
            <a:r>
              <a:rPr lang="en-US" sz="2800" dirty="0"/>
              <a:t>Average Drawdown – </a:t>
            </a:r>
            <a:r>
              <a:rPr lang="en-US" sz="2800" dirty="0" smtClean="0"/>
              <a:t>1/1/2000 through 12/31/2070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12732"/>
            <a:ext cx="7772400" cy="4571997"/>
          </a:xfrm>
        </p:spPr>
      </p:pic>
      <p:sp>
        <p:nvSpPr>
          <p:cNvPr id="5" name="Rectangular Callout 4"/>
          <p:cNvSpPr/>
          <p:nvPr/>
        </p:nvSpPr>
        <p:spPr>
          <a:xfrm>
            <a:off x="3446318" y="4188773"/>
            <a:ext cx="1280160" cy="731520"/>
          </a:xfrm>
          <a:prstGeom prst="wedgeRectCallout">
            <a:avLst>
              <a:gd name="adj1" fmla="val -43343"/>
              <a:gd name="adj2" fmla="val -754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FCGCD</a:t>
            </a:r>
          </a:p>
          <a:p>
            <a:r>
              <a:rPr lang="en-US" sz="1200" dirty="0"/>
              <a:t>DFC: 60 Feet</a:t>
            </a:r>
          </a:p>
          <a:p>
            <a:r>
              <a:rPr lang="en-US" sz="1200" dirty="0" smtClean="0"/>
              <a:t>PS5: 64 Feet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2565689" y="1846407"/>
            <a:ext cx="1280160" cy="731520"/>
          </a:xfrm>
          <a:prstGeom prst="wedgeRectCallout">
            <a:avLst>
              <a:gd name="adj1" fmla="val 46135"/>
              <a:gd name="adj2" fmla="val 1256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LPGCD</a:t>
            </a:r>
          </a:p>
          <a:p>
            <a:r>
              <a:rPr lang="en-US" sz="1200" dirty="0"/>
              <a:t>DFC: 13 Feet</a:t>
            </a:r>
          </a:p>
          <a:p>
            <a:r>
              <a:rPr lang="en-US" sz="1200" dirty="0" smtClean="0"/>
              <a:t>PS5: 16 Feet</a:t>
            </a:r>
            <a:endParaRPr lang="en-US" sz="1200" dirty="0"/>
          </a:p>
        </p:txBody>
      </p:sp>
      <p:sp>
        <p:nvSpPr>
          <p:cNvPr id="7" name="Rectangular Callout 6"/>
          <p:cNvSpPr/>
          <p:nvPr/>
        </p:nvSpPr>
        <p:spPr>
          <a:xfrm>
            <a:off x="4726478" y="1755848"/>
            <a:ext cx="1280160" cy="731520"/>
          </a:xfrm>
          <a:prstGeom prst="wedgeRectCallout">
            <a:avLst>
              <a:gd name="adj1" fmla="val -11763"/>
              <a:gd name="adj2" fmla="val 1388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POSGCD</a:t>
            </a:r>
          </a:p>
          <a:p>
            <a:r>
              <a:rPr lang="en-US" sz="1200" dirty="0"/>
              <a:t>DFC: 30 Feet</a:t>
            </a:r>
          </a:p>
          <a:p>
            <a:r>
              <a:rPr lang="en-US" sz="1200" dirty="0" smtClean="0"/>
              <a:t>PS5: 30 Feet</a:t>
            </a:r>
            <a:endParaRPr lang="en-US" sz="1200" dirty="0"/>
          </a:p>
        </p:txBody>
      </p:sp>
      <p:sp>
        <p:nvSpPr>
          <p:cNvPr id="8" name="Rectangular Callout 7"/>
          <p:cNvSpPr/>
          <p:nvPr/>
        </p:nvSpPr>
        <p:spPr>
          <a:xfrm>
            <a:off x="6459682" y="1846407"/>
            <a:ext cx="1280160" cy="731520"/>
          </a:xfrm>
          <a:prstGeom prst="wedgeRectCallout">
            <a:avLst>
              <a:gd name="adj1" fmla="val -52012"/>
              <a:gd name="adj2" fmla="val 1425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BVGCD</a:t>
            </a:r>
          </a:p>
          <a:p>
            <a:r>
              <a:rPr lang="en-US" sz="1200" dirty="0"/>
              <a:t>DFC: 12 Feet</a:t>
            </a:r>
          </a:p>
          <a:p>
            <a:r>
              <a:rPr lang="en-US" sz="1200" dirty="0" smtClean="0"/>
              <a:t>PS5: 12 Feet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8220940" y="1936462"/>
            <a:ext cx="1280160" cy="1097280"/>
          </a:xfrm>
          <a:prstGeom prst="wedgeRectCallout">
            <a:avLst>
              <a:gd name="adj1" fmla="val -33603"/>
              <a:gd name="adj2" fmla="val 111579"/>
            </a:avLst>
          </a:prstGeom>
          <a:solidFill>
            <a:srgbClr val="CC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METGCD</a:t>
            </a:r>
          </a:p>
          <a:p>
            <a:r>
              <a:rPr lang="en-US" sz="1200" dirty="0"/>
              <a:t>DFC: 0 Feet</a:t>
            </a:r>
          </a:p>
          <a:p>
            <a:r>
              <a:rPr lang="en-US" sz="1200" dirty="0" smtClean="0"/>
              <a:t>PS5: -3 Feet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5676843"/>
            <a:ext cx="18288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GMA 12</a:t>
            </a:r>
          </a:p>
          <a:p>
            <a:pPr algn="ctr"/>
            <a:r>
              <a:rPr lang="en-US" sz="2000" dirty="0" smtClean="0"/>
              <a:t>PS5: 16 Feet</a:t>
            </a:r>
          </a:p>
        </p:txBody>
      </p:sp>
    </p:spTree>
    <p:extLst>
      <p:ext uri="{BB962C8B-B14F-4D97-AF65-F5344CB8AC3E}">
        <p14:creationId xmlns:p14="http://schemas.microsoft.com/office/powerpoint/2010/main" val="1497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PS5 – Carrizo Pumping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292318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8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Carrizo Aquifer (Layer 5)</a:t>
            </a:r>
            <a:br>
              <a:rPr lang="en-US" dirty="0" smtClean="0"/>
            </a:br>
            <a:r>
              <a:rPr lang="en-US" sz="2800" dirty="0"/>
              <a:t>Average Drawdown – 1/1/2000 through 12/31/2070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75078"/>
            <a:ext cx="7772400" cy="4571997"/>
          </a:xfrm>
        </p:spPr>
      </p:pic>
      <p:sp>
        <p:nvSpPr>
          <p:cNvPr id="5" name="Rectangular Callout 4"/>
          <p:cNvSpPr/>
          <p:nvPr/>
        </p:nvSpPr>
        <p:spPr>
          <a:xfrm>
            <a:off x="3321626" y="4262236"/>
            <a:ext cx="1371600" cy="731520"/>
          </a:xfrm>
          <a:prstGeom prst="wedgeRectCallout">
            <a:avLst>
              <a:gd name="adj1" fmla="val -43343"/>
              <a:gd name="adj2" fmla="val -754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FCGCD</a:t>
            </a:r>
          </a:p>
          <a:p>
            <a:r>
              <a:rPr lang="en-US" sz="1200" dirty="0"/>
              <a:t>DFC: 60 Feet</a:t>
            </a:r>
          </a:p>
          <a:p>
            <a:r>
              <a:rPr lang="en-US" sz="1200" dirty="0" smtClean="0"/>
              <a:t>PS5: 110 Feet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2764675" y="1865490"/>
            <a:ext cx="1371600" cy="731520"/>
          </a:xfrm>
          <a:prstGeom prst="wedgeRectCallout">
            <a:avLst>
              <a:gd name="adj1" fmla="val 1449"/>
              <a:gd name="adj2" fmla="val 1270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LPGCD</a:t>
            </a:r>
          </a:p>
          <a:p>
            <a:r>
              <a:rPr lang="en-US" sz="1200" dirty="0"/>
              <a:t>DFC: 47 Feet</a:t>
            </a:r>
          </a:p>
          <a:p>
            <a:r>
              <a:rPr lang="en-US" sz="1200" dirty="0" smtClean="0"/>
              <a:t>PS5: 69 Feet</a:t>
            </a:r>
            <a:endParaRPr lang="en-US" sz="1200" dirty="0"/>
          </a:p>
        </p:txBody>
      </p:sp>
      <p:sp>
        <p:nvSpPr>
          <p:cNvPr id="7" name="Rectangular Callout 6"/>
          <p:cNvSpPr/>
          <p:nvPr/>
        </p:nvSpPr>
        <p:spPr>
          <a:xfrm>
            <a:off x="4810644" y="1865490"/>
            <a:ext cx="137160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POSGCD</a:t>
            </a:r>
          </a:p>
          <a:p>
            <a:r>
              <a:rPr lang="en-US" sz="1200" dirty="0"/>
              <a:t>DFC: 65 Feet</a:t>
            </a:r>
          </a:p>
          <a:p>
            <a:r>
              <a:rPr lang="en-US" sz="1200" dirty="0" smtClean="0"/>
              <a:t>PS5: 67 Feet</a:t>
            </a:r>
            <a:endParaRPr lang="en-US" sz="1200" dirty="0"/>
          </a:p>
        </p:txBody>
      </p:sp>
      <p:sp>
        <p:nvSpPr>
          <p:cNvPr id="8" name="Rectangular Callout 7"/>
          <p:cNvSpPr/>
          <p:nvPr/>
        </p:nvSpPr>
        <p:spPr>
          <a:xfrm>
            <a:off x="6373437" y="1969023"/>
            <a:ext cx="137160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BVGCD</a:t>
            </a:r>
          </a:p>
          <a:p>
            <a:r>
              <a:rPr lang="en-US" sz="1200" dirty="0"/>
              <a:t>DFC: 47 Feet</a:t>
            </a:r>
          </a:p>
          <a:p>
            <a:r>
              <a:rPr lang="en-US" sz="1200" dirty="0" smtClean="0"/>
              <a:t>PS5: 60 Feet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8205013" y="2096359"/>
            <a:ext cx="1371600" cy="731520"/>
          </a:xfrm>
          <a:prstGeom prst="wedgeRectCallout">
            <a:avLst>
              <a:gd name="adj1" fmla="val -33603"/>
              <a:gd name="adj2" fmla="val 111579"/>
            </a:avLst>
          </a:prstGeom>
          <a:solidFill>
            <a:srgbClr val="CC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METGCD</a:t>
            </a:r>
          </a:p>
          <a:p>
            <a:r>
              <a:rPr lang="en-US" sz="1200" dirty="0"/>
              <a:t>DFC: 55 Feet</a:t>
            </a:r>
          </a:p>
          <a:p>
            <a:r>
              <a:rPr lang="en-US" sz="1200" dirty="0" smtClean="0"/>
              <a:t>PS5: 80 Feet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5739189"/>
            <a:ext cx="18288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GMA 12</a:t>
            </a:r>
          </a:p>
          <a:p>
            <a:pPr algn="ctr"/>
            <a:r>
              <a:rPr lang="en-US" sz="2000" dirty="0" smtClean="0"/>
              <a:t>PS5: 75 Feet</a:t>
            </a:r>
          </a:p>
        </p:txBody>
      </p:sp>
    </p:spTree>
    <p:extLst>
      <p:ext uri="{BB962C8B-B14F-4D97-AF65-F5344CB8AC3E}">
        <p14:creationId xmlns:p14="http://schemas.microsoft.com/office/powerpoint/2010/main" val="39988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PS5 – </a:t>
            </a:r>
            <a:r>
              <a:rPr lang="en-US" dirty="0" smtClean="0"/>
              <a:t>Calvert Bluff Pumping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455481"/>
              </p:ext>
            </p:extLst>
          </p:nvPr>
        </p:nvGraphicFramePr>
        <p:xfrm>
          <a:off x="838200" y="1825625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4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Calvert Bluff Aquifer (Layer 6)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Average Drawdown – 1/1/2000 through 12/31/2070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1875078"/>
            <a:ext cx="7772395" cy="4571997"/>
          </a:xfrm>
        </p:spPr>
      </p:pic>
      <p:sp>
        <p:nvSpPr>
          <p:cNvPr id="5" name="Rectangular Callout 4"/>
          <p:cNvSpPr/>
          <p:nvPr/>
        </p:nvSpPr>
        <p:spPr>
          <a:xfrm>
            <a:off x="3321626" y="4262236"/>
            <a:ext cx="1371600" cy="731520"/>
          </a:xfrm>
          <a:prstGeom prst="wedgeRectCallout">
            <a:avLst>
              <a:gd name="adj1" fmla="val -43343"/>
              <a:gd name="adj2" fmla="val -754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FCGCD</a:t>
            </a:r>
          </a:p>
          <a:p>
            <a:r>
              <a:rPr lang="en-US" sz="1200" dirty="0"/>
              <a:t>DFC: </a:t>
            </a:r>
            <a:r>
              <a:rPr lang="en-US" sz="1200" dirty="0" smtClean="0"/>
              <a:t>N/A</a:t>
            </a:r>
            <a:endParaRPr lang="en-US" sz="1200" dirty="0"/>
          </a:p>
          <a:p>
            <a:r>
              <a:rPr lang="en-US" sz="1200" dirty="0" smtClean="0"/>
              <a:t>PS5: N/A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2963142" y="1803811"/>
            <a:ext cx="137160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LPGCD</a:t>
            </a:r>
          </a:p>
          <a:p>
            <a:r>
              <a:rPr lang="en-US" sz="1200" dirty="0"/>
              <a:t>DFC: 99 Feet</a:t>
            </a:r>
          </a:p>
          <a:p>
            <a:r>
              <a:rPr lang="en-US" sz="1200" dirty="0" smtClean="0"/>
              <a:t>PS5: 110 Feet</a:t>
            </a:r>
            <a:endParaRPr lang="en-US" sz="1200" dirty="0"/>
          </a:p>
        </p:txBody>
      </p:sp>
      <p:sp>
        <p:nvSpPr>
          <p:cNvPr id="7" name="Rectangular Callout 6"/>
          <p:cNvSpPr/>
          <p:nvPr/>
        </p:nvSpPr>
        <p:spPr>
          <a:xfrm>
            <a:off x="4926245" y="1761957"/>
            <a:ext cx="137160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POSGCD</a:t>
            </a:r>
          </a:p>
          <a:p>
            <a:r>
              <a:rPr lang="en-US" sz="1200" dirty="0"/>
              <a:t>DFC: 140 Feet</a:t>
            </a:r>
          </a:p>
          <a:p>
            <a:r>
              <a:rPr lang="en-US" sz="1200" dirty="0" smtClean="0"/>
              <a:t>PS5: 149 Feet</a:t>
            </a:r>
            <a:endParaRPr lang="en-US" sz="1200" dirty="0"/>
          </a:p>
        </p:txBody>
      </p:sp>
      <p:sp>
        <p:nvSpPr>
          <p:cNvPr id="8" name="Rectangular Callout 7"/>
          <p:cNvSpPr/>
          <p:nvPr/>
        </p:nvSpPr>
        <p:spPr>
          <a:xfrm>
            <a:off x="6484101" y="1875078"/>
            <a:ext cx="137160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BVGCD</a:t>
            </a:r>
          </a:p>
          <a:p>
            <a:r>
              <a:rPr lang="en-US" sz="1200" dirty="0"/>
              <a:t>DFC: 106 Feet</a:t>
            </a:r>
          </a:p>
          <a:p>
            <a:r>
              <a:rPr lang="en-US" sz="1200" dirty="0" smtClean="0"/>
              <a:t>PS5: 125 Feet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8447204" y="1737662"/>
            <a:ext cx="1371600" cy="731520"/>
          </a:xfrm>
          <a:prstGeom prst="wedgeRectCallout">
            <a:avLst>
              <a:gd name="adj1" fmla="val -33603"/>
              <a:gd name="adj2" fmla="val 111579"/>
            </a:avLst>
          </a:prstGeom>
          <a:solidFill>
            <a:srgbClr val="CC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METGCD</a:t>
            </a:r>
          </a:p>
          <a:p>
            <a:r>
              <a:rPr lang="en-US" sz="1200" dirty="0"/>
              <a:t>DFC: 70 Feet</a:t>
            </a:r>
          </a:p>
          <a:p>
            <a:r>
              <a:rPr lang="en-US" sz="1200" dirty="0" smtClean="0"/>
              <a:t>PS5: 89 Feet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398" y="5739189"/>
            <a:ext cx="18288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GMA 12</a:t>
            </a:r>
          </a:p>
          <a:p>
            <a:pPr algn="ctr"/>
            <a:r>
              <a:rPr lang="en-US" sz="2000" dirty="0" smtClean="0"/>
              <a:t>PS5: 113 Feet</a:t>
            </a:r>
          </a:p>
        </p:txBody>
      </p:sp>
    </p:spTree>
    <p:extLst>
      <p:ext uri="{BB962C8B-B14F-4D97-AF65-F5344CB8AC3E}">
        <p14:creationId xmlns:p14="http://schemas.microsoft.com/office/powerpoint/2010/main" val="35552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PS5 – </a:t>
            </a:r>
            <a:r>
              <a:rPr lang="en-US" dirty="0" err="1" smtClean="0"/>
              <a:t>Simsboro</a:t>
            </a:r>
            <a:r>
              <a:rPr lang="en-US" dirty="0" smtClean="0"/>
              <a:t> Pumping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319794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1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Simsboro Aquifer (Layer 7)</a:t>
            </a:r>
            <a:br>
              <a:rPr lang="en-US" dirty="0" smtClean="0"/>
            </a:br>
            <a:r>
              <a:rPr lang="en-US" sz="2800" dirty="0"/>
              <a:t>Average Drawdown – 1/1/2000 through 12/31/2070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58206"/>
            <a:ext cx="7772400" cy="4571997"/>
          </a:xfrm>
        </p:spPr>
      </p:pic>
      <p:sp>
        <p:nvSpPr>
          <p:cNvPr id="5" name="Rectangular Callout 4"/>
          <p:cNvSpPr/>
          <p:nvPr/>
        </p:nvSpPr>
        <p:spPr>
          <a:xfrm>
            <a:off x="3321626" y="4323372"/>
            <a:ext cx="1371600" cy="731520"/>
          </a:xfrm>
          <a:prstGeom prst="wedgeRectCallout">
            <a:avLst>
              <a:gd name="adj1" fmla="val -43343"/>
              <a:gd name="adj2" fmla="val -754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FCGCD</a:t>
            </a:r>
          </a:p>
          <a:p>
            <a:r>
              <a:rPr lang="en-US" sz="1200" dirty="0"/>
              <a:t>DFC: N/A</a:t>
            </a:r>
          </a:p>
          <a:p>
            <a:r>
              <a:rPr lang="en-US" sz="1200" dirty="0" smtClean="0"/>
              <a:t>PS5: N/A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2246167" y="1791298"/>
            <a:ext cx="1371600" cy="731520"/>
          </a:xfrm>
          <a:prstGeom prst="wedgeRectCallout">
            <a:avLst>
              <a:gd name="adj1" fmla="val 35414"/>
              <a:gd name="adj2" fmla="val 893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LPGCD</a:t>
            </a:r>
          </a:p>
          <a:p>
            <a:r>
              <a:rPr lang="en-US" sz="1200" dirty="0"/>
              <a:t>DFC: 237 Feet</a:t>
            </a:r>
          </a:p>
          <a:p>
            <a:r>
              <a:rPr lang="en-US" sz="1200" dirty="0" smtClean="0"/>
              <a:t>PS5: 256 Feet</a:t>
            </a:r>
            <a:endParaRPr lang="en-US" sz="1200" dirty="0"/>
          </a:p>
        </p:txBody>
      </p:sp>
      <p:sp>
        <p:nvSpPr>
          <p:cNvPr id="7" name="Rectangular Callout 6"/>
          <p:cNvSpPr/>
          <p:nvPr/>
        </p:nvSpPr>
        <p:spPr>
          <a:xfrm>
            <a:off x="4870227" y="1690690"/>
            <a:ext cx="1371600" cy="731520"/>
          </a:xfrm>
          <a:prstGeom prst="wedgeRectCallout">
            <a:avLst>
              <a:gd name="adj1" fmla="val -38422"/>
              <a:gd name="adj2" fmla="val 1016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POSGCD</a:t>
            </a:r>
          </a:p>
          <a:p>
            <a:r>
              <a:rPr lang="en-US" sz="1200" dirty="0"/>
              <a:t>DFC: 300 Feet</a:t>
            </a:r>
          </a:p>
          <a:p>
            <a:r>
              <a:rPr lang="en-US" sz="1200" dirty="0" smtClean="0"/>
              <a:t>PS5: 318 Feet</a:t>
            </a:r>
            <a:endParaRPr lang="en-US" sz="1200" dirty="0"/>
          </a:p>
        </p:txBody>
      </p:sp>
      <p:sp>
        <p:nvSpPr>
          <p:cNvPr id="8" name="Rectangular Callout 7"/>
          <p:cNvSpPr/>
          <p:nvPr/>
        </p:nvSpPr>
        <p:spPr>
          <a:xfrm>
            <a:off x="6651049" y="1857598"/>
            <a:ext cx="1371600" cy="731520"/>
          </a:xfrm>
          <a:prstGeom prst="wedgeRectCallout">
            <a:avLst>
              <a:gd name="adj1" fmla="val -42694"/>
              <a:gd name="adj2" fmla="val 795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BVGCD</a:t>
            </a:r>
          </a:p>
          <a:p>
            <a:r>
              <a:rPr lang="en-US" sz="1200" dirty="0"/>
              <a:t>DFC: 270 Feet</a:t>
            </a:r>
          </a:p>
          <a:p>
            <a:r>
              <a:rPr lang="en-US" sz="1200" dirty="0" smtClean="0"/>
              <a:t>PS5: 294 Feet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8551030" y="1669267"/>
            <a:ext cx="1371600" cy="731520"/>
          </a:xfrm>
          <a:prstGeom prst="wedgeRectCallout">
            <a:avLst>
              <a:gd name="adj1" fmla="val -38906"/>
              <a:gd name="adj2" fmla="val 74389"/>
            </a:avLst>
          </a:prstGeom>
          <a:solidFill>
            <a:srgbClr val="CC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METGCD</a:t>
            </a:r>
          </a:p>
          <a:p>
            <a:r>
              <a:rPr lang="en-US" sz="1200" dirty="0"/>
              <a:t>DFC: 115 Feet</a:t>
            </a:r>
          </a:p>
          <a:p>
            <a:r>
              <a:rPr lang="en-US" sz="1200" dirty="0" smtClean="0"/>
              <a:t>PS5: 134 Feet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5822317"/>
            <a:ext cx="18288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GMA 12</a:t>
            </a:r>
          </a:p>
          <a:p>
            <a:pPr algn="ctr"/>
            <a:r>
              <a:rPr lang="en-US" sz="2000" dirty="0" smtClean="0"/>
              <a:t>PS5: 227 Feet</a:t>
            </a:r>
          </a:p>
        </p:txBody>
      </p:sp>
    </p:spTree>
    <p:extLst>
      <p:ext uri="{BB962C8B-B14F-4D97-AF65-F5344CB8AC3E}">
        <p14:creationId xmlns:p14="http://schemas.microsoft.com/office/powerpoint/2010/main" val="2680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PS5 – </a:t>
            </a:r>
            <a:r>
              <a:rPr lang="en-US" dirty="0" smtClean="0"/>
              <a:t>Hooper Pumping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46186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6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Hooper Aquifer (Layer 8)</a:t>
            </a:r>
            <a:br>
              <a:rPr lang="en-US" dirty="0" smtClean="0"/>
            </a:br>
            <a:r>
              <a:rPr lang="en-US" sz="2800" dirty="0"/>
              <a:t>Average Drawdown – 1/1/2000 through 12/31/2070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1958206"/>
            <a:ext cx="7772395" cy="4571997"/>
          </a:xfrm>
        </p:spPr>
      </p:pic>
      <p:sp>
        <p:nvSpPr>
          <p:cNvPr id="5" name="Rectangular Callout 4"/>
          <p:cNvSpPr/>
          <p:nvPr/>
        </p:nvSpPr>
        <p:spPr>
          <a:xfrm>
            <a:off x="3250064" y="4315420"/>
            <a:ext cx="1371600" cy="731520"/>
          </a:xfrm>
          <a:prstGeom prst="wedgeRectCallout">
            <a:avLst>
              <a:gd name="adj1" fmla="val -43343"/>
              <a:gd name="adj2" fmla="val -754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FCGCD</a:t>
            </a:r>
          </a:p>
          <a:p>
            <a:r>
              <a:rPr lang="en-US" sz="1200" dirty="0"/>
              <a:t>DFC: N/A</a:t>
            </a:r>
          </a:p>
          <a:p>
            <a:r>
              <a:rPr lang="en-US" sz="1200" dirty="0" smtClean="0"/>
              <a:t>PS5: N/A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2209803" y="1690690"/>
            <a:ext cx="1371600" cy="731520"/>
          </a:xfrm>
          <a:prstGeom prst="wedgeRectCallout">
            <a:avLst>
              <a:gd name="adj1" fmla="val 51222"/>
              <a:gd name="adj2" fmla="val 1086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LPGCD</a:t>
            </a:r>
          </a:p>
          <a:p>
            <a:r>
              <a:rPr lang="en-US" sz="1200" dirty="0"/>
              <a:t>DFC: 129 Feet</a:t>
            </a:r>
          </a:p>
          <a:p>
            <a:r>
              <a:rPr lang="en-US" sz="1200" dirty="0" smtClean="0"/>
              <a:t>PS5: 184 Feet</a:t>
            </a:r>
            <a:endParaRPr lang="en-US" sz="1200" dirty="0"/>
          </a:p>
        </p:txBody>
      </p:sp>
      <p:sp>
        <p:nvSpPr>
          <p:cNvPr id="7" name="Rectangular Callout 6"/>
          <p:cNvSpPr/>
          <p:nvPr/>
        </p:nvSpPr>
        <p:spPr>
          <a:xfrm>
            <a:off x="4724400" y="1847648"/>
            <a:ext cx="1371600" cy="731520"/>
          </a:xfrm>
          <a:prstGeom prst="wedgeRectCallout">
            <a:avLst>
              <a:gd name="adj1" fmla="val -35672"/>
              <a:gd name="adj2" fmla="val 887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POSGCD</a:t>
            </a:r>
          </a:p>
          <a:p>
            <a:r>
              <a:rPr lang="en-US" sz="1200" dirty="0"/>
              <a:t>DFC: 180 Feet</a:t>
            </a:r>
          </a:p>
          <a:p>
            <a:r>
              <a:rPr lang="en-US" sz="1200" dirty="0" smtClean="0"/>
              <a:t>PS5: 204 Feet</a:t>
            </a:r>
            <a:endParaRPr lang="en-US" sz="1200" dirty="0"/>
          </a:p>
        </p:txBody>
      </p:sp>
      <p:sp>
        <p:nvSpPr>
          <p:cNvPr id="8" name="Rectangular Callout 7"/>
          <p:cNvSpPr/>
          <p:nvPr/>
        </p:nvSpPr>
        <p:spPr>
          <a:xfrm>
            <a:off x="6667499" y="1889123"/>
            <a:ext cx="1371600" cy="731520"/>
          </a:xfrm>
          <a:prstGeom prst="wedgeRectCallout">
            <a:avLst>
              <a:gd name="adj1" fmla="val -42694"/>
              <a:gd name="adj2" fmla="val 795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BVGCD</a:t>
            </a:r>
          </a:p>
          <a:p>
            <a:r>
              <a:rPr lang="en-US" sz="1200" dirty="0"/>
              <a:t>DFC: 170 Feet</a:t>
            </a:r>
          </a:p>
          <a:p>
            <a:r>
              <a:rPr lang="en-US" sz="1200" dirty="0" smtClean="0"/>
              <a:t>PS5: 205 Feet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9182096" y="1690690"/>
            <a:ext cx="1371600" cy="731520"/>
          </a:xfrm>
          <a:prstGeom prst="wedgeRectCallout">
            <a:avLst>
              <a:gd name="adj1" fmla="val -38906"/>
              <a:gd name="adj2" fmla="val 74389"/>
            </a:avLst>
          </a:prstGeom>
          <a:solidFill>
            <a:srgbClr val="CC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METGCD</a:t>
            </a:r>
          </a:p>
          <a:p>
            <a:r>
              <a:rPr lang="en-US" sz="1200" dirty="0"/>
              <a:t>DFC: 95 Feet</a:t>
            </a:r>
          </a:p>
          <a:p>
            <a:r>
              <a:rPr lang="en-US" sz="1200" dirty="0" smtClean="0"/>
              <a:t>PS5: 116 </a:t>
            </a:r>
            <a:r>
              <a:rPr lang="en-US" sz="1200" dirty="0"/>
              <a:t>Feet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398" y="5822317"/>
            <a:ext cx="18288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GMA 12</a:t>
            </a:r>
          </a:p>
          <a:p>
            <a:pPr algn="ctr"/>
            <a:r>
              <a:rPr lang="en-US" sz="2000" dirty="0" smtClean="0"/>
              <a:t>PS5: 165 Feet</a:t>
            </a:r>
          </a:p>
        </p:txBody>
      </p:sp>
    </p:spTree>
    <p:extLst>
      <p:ext uri="{BB962C8B-B14F-4D97-AF65-F5344CB8AC3E}">
        <p14:creationId xmlns:p14="http://schemas.microsoft.com/office/powerpoint/2010/main" val="14648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Yegua</a:t>
            </a:r>
            <a:r>
              <a:rPr lang="en-US" dirty="0" smtClean="0"/>
              <a:t>-Jackson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Sparta, Queen City, and Carrizo-Wilcox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Yegua</a:t>
            </a:r>
            <a:r>
              <a:rPr lang="en-US" dirty="0" smtClean="0"/>
              <a:t>-Jackson MAGs and DFCs for 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29195"/>
              </p:ext>
            </p:extLst>
          </p:nvPr>
        </p:nvGraphicFramePr>
        <p:xfrm>
          <a:off x="2118360" y="1831534"/>
          <a:ext cx="7955280" cy="4398645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3162824236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xmlns="" val="231265539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xmlns="" val="18632579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MAG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(Acre-Feet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Year)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DFC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(Average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Feet of Drawdown)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263884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Brazos Valley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7,071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Yegua</a:t>
                      </a:r>
                      <a:r>
                        <a:rPr lang="en-US" sz="1800" u="none" strike="noStrike" dirty="0" smtClean="0">
                          <a:effectLst/>
                        </a:rPr>
                        <a:t>: 70</a:t>
                      </a: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Jackson: 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882511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Fayette County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5,762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682276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Lost Pines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94766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Mid-East Texas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1,122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113245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Post Oak Savannah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12,923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506643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GMA </a:t>
                      </a:r>
                      <a:r>
                        <a:rPr lang="en-US" sz="1800" u="none" strike="noStrike" dirty="0" smtClean="0">
                          <a:effectLst/>
                        </a:rPr>
                        <a:t>12 GCDs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26,878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2197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7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Previously Developed DFC Well File </a:t>
            </a:r>
          </a:p>
          <a:p>
            <a:endParaRPr lang="en-US" dirty="0" smtClean="0"/>
          </a:p>
          <a:p>
            <a:r>
              <a:rPr lang="en-US" dirty="0" smtClean="0"/>
              <a:t>Extend 2060 Pumping Through 2070</a:t>
            </a:r>
          </a:p>
          <a:p>
            <a:endParaRPr lang="en-US" dirty="0"/>
          </a:p>
          <a:p>
            <a:r>
              <a:rPr lang="en-US" dirty="0" smtClean="0"/>
              <a:t>Review 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Yegua</a:t>
            </a:r>
            <a:r>
              <a:rPr lang="en-US" dirty="0" smtClean="0"/>
              <a:t>-Jackson Proposed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336" y="182152"/>
            <a:ext cx="10515600" cy="1517556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0943" y="1598839"/>
            <a:ext cx="10515600" cy="1500187"/>
          </a:xfrm>
        </p:spPr>
        <p:txBody>
          <a:bodyPr/>
          <a:lstStyle/>
          <a:p>
            <a:r>
              <a:rPr lang="en-US" dirty="0" smtClean="0"/>
              <a:t>W. John Seifert, Jr., P.E.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b="12224"/>
          <a:stretch/>
        </p:blipFill>
        <p:spPr>
          <a:xfrm>
            <a:off x="5228215" y="1428078"/>
            <a:ext cx="5400339" cy="37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Predictive Scenario </a:t>
            </a:r>
            <a:r>
              <a:rPr lang="en-US" dirty="0" smtClean="0"/>
              <a:t>5</a:t>
            </a:r>
            <a:br>
              <a:rPr lang="en-US" dirty="0" smtClean="0"/>
            </a:br>
            <a:r>
              <a:rPr lang="en-US" dirty="0" smtClean="0"/>
              <a:t>Central </a:t>
            </a:r>
            <a:r>
              <a:rPr lang="en-US" dirty="0"/>
              <a:t>Queen City-Sparta </a:t>
            </a:r>
            <a:r>
              <a:rPr lang="en-US" dirty="0" smtClean="0"/>
              <a:t>GAM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GMA12-7B Well File used for Current DFCs</a:t>
            </a:r>
          </a:p>
          <a:p>
            <a:endParaRPr lang="en-US" dirty="0" smtClean="0"/>
          </a:p>
          <a:p>
            <a:r>
              <a:rPr lang="en-US" dirty="0" smtClean="0"/>
              <a:t>Historical Pumping from 2000 to 2010 Updated</a:t>
            </a:r>
          </a:p>
          <a:p>
            <a:endParaRPr lang="en-US" dirty="0" smtClean="0"/>
          </a:p>
          <a:p>
            <a:r>
              <a:rPr lang="en-US" dirty="0" smtClean="0"/>
              <a:t>Some Predictive Pumping Updated</a:t>
            </a:r>
          </a:p>
          <a:p>
            <a:endParaRPr lang="en-US" dirty="0" smtClean="0"/>
          </a:p>
          <a:p>
            <a:r>
              <a:rPr lang="en-US" dirty="0" smtClean="0"/>
              <a:t>Compare Results of Average Drawdowns for 2060 versus 2070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Year 2060 MAGs (Acre-Feet)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6654"/>
              </p:ext>
            </p:extLst>
          </p:nvPr>
        </p:nvGraphicFramePr>
        <p:xfrm>
          <a:off x="838200" y="1825624"/>
          <a:ext cx="10436677" cy="4633950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1273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1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996">
                  <a:extLst>
                    <a:ext uri="{9D8B030D-6E8A-4147-A177-3AD203B41FA5}">
                      <a16:colId xmlns:a16="http://schemas.microsoft.com/office/drawing/2014/main" xmlns="" val="1564783659"/>
                    </a:ext>
                  </a:extLst>
                </a:gridCol>
                <a:gridCol w="1067996">
                  <a:extLst>
                    <a:ext uri="{9D8B030D-6E8A-4147-A177-3AD203B41FA5}">
                      <a16:colId xmlns:a16="http://schemas.microsoft.com/office/drawing/2014/main" xmlns="" val="3795689348"/>
                    </a:ext>
                  </a:extLst>
                </a:gridCol>
                <a:gridCol w="1067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36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Brazos River Alluvium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Sparta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Queen 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Carrizo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Calvert Bluff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Simsboro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Hooper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Brazos Valley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7,923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5,496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1,755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96,185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Fayette County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3,729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Lost</a:t>
                      </a:r>
                    </a:p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1,877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1,133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12,052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3,985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37,249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2,592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Mid-East Texas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3,334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974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11,088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3,912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7,170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827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Post Oak Savannah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25,138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6,734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502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7,059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1,038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48,501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4,422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GMA </a:t>
                      </a:r>
                      <a:r>
                        <a:rPr lang="en-US" sz="1800" u="none" strike="noStrike" dirty="0" smtClean="0">
                          <a:effectLst/>
                        </a:rPr>
                        <a:t>12 GCDs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23,597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3,708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36,695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10,690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189,105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8,157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271,952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PS5 Year 2070 Pumping (Acre-Feet)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473060"/>
              </p:ext>
            </p:extLst>
          </p:nvPr>
        </p:nvGraphicFramePr>
        <p:xfrm>
          <a:off x="838198" y="1737520"/>
          <a:ext cx="10436680" cy="4398645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1304585">
                  <a:extLst>
                    <a:ext uri="{9D8B030D-6E8A-4147-A177-3AD203B41FA5}">
                      <a16:colId xmlns:a16="http://schemas.microsoft.com/office/drawing/2014/main" xmlns="" val="3162824236"/>
                    </a:ext>
                  </a:extLst>
                </a:gridCol>
                <a:gridCol w="1304585">
                  <a:extLst>
                    <a:ext uri="{9D8B030D-6E8A-4147-A177-3AD203B41FA5}">
                      <a16:colId xmlns:a16="http://schemas.microsoft.com/office/drawing/2014/main" xmlns="" val="2312655390"/>
                    </a:ext>
                  </a:extLst>
                </a:gridCol>
                <a:gridCol w="1304585">
                  <a:extLst>
                    <a:ext uri="{9D8B030D-6E8A-4147-A177-3AD203B41FA5}">
                      <a16:colId xmlns:a16="http://schemas.microsoft.com/office/drawing/2014/main" xmlns="" val="1863257933"/>
                    </a:ext>
                  </a:extLst>
                </a:gridCol>
                <a:gridCol w="1304585">
                  <a:extLst>
                    <a:ext uri="{9D8B030D-6E8A-4147-A177-3AD203B41FA5}">
                      <a16:colId xmlns:a16="http://schemas.microsoft.com/office/drawing/2014/main" xmlns="" val="1343937044"/>
                    </a:ext>
                  </a:extLst>
                </a:gridCol>
                <a:gridCol w="1304585">
                  <a:extLst>
                    <a:ext uri="{9D8B030D-6E8A-4147-A177-3AD203B41FA5}">
                      <a16:colId xmlns:a16="http://schemas.microsoft.com/office/drawing/2014/main" xmlns="" val="1400244809"/>
                    </a:ext>
                  </a:extLst>
                </a:gridCol>
                <a:gridCol w="1304585">
                  <a:extLst>
                    <a:ext uri="{9D8B030D-6E8A-4147-A177-3AD203B41FA5}">
                      <a16:colId xmlns:a16="http://schemas.microsoft.com/office/drawing/2014/main" xmlns="" val="836075354"/>
                    </a:ext>
                  </a:extLst>
                </a:gridCol>
                <a:gridCol w="1304585">
                  <a:extLst>
                    <a:ext uri="{9D8B030D-6E8A-4147-A177-3AD203B41FA5}">
                      <a16:colId xmlns:a16="http://schemas.microsoft.com/office/drawing/2014/main" xmlns="" val="2355024268"/>
                    </a:ext>
                  </a:extLst>
                </a:gridCol>
                <a:gridCol w="1304585">
                  <a:extLst>
                    <a:ext uri="{9D8B030D-6E8A-4147-A177-3AD203B41FA5}">
                      <a16:colId xmlns:a16="http://schemas.microsoft.com/office/drawing/2014/main" xmlns="" val="173231653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Sparta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Queen 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Carrizo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Calvert Bluff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Simsboro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Hooper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263884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Brazos Valley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9,019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5,494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1,758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96,187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2,001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115,659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882511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Fayette County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2,802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2,708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5,474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—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—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—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10,984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682276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Lost Pines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2,405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12,052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3,984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37,249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2,592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59,597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94766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Mid-East Texas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3,343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11,091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3,917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7,181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27,341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113245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Post Oak Savannah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6,747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7,063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1,037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48,503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4,480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68,334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506643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GMA </a:t>
                      </a:r>
                      <a:r>
                        <a:rPr lang="en-US" sz="1800" u="none" strike="noStrike" dirty="0" smtClean="0">
                          <a:effectLst/>
                        </a:rPr>
                        <a:t>12 GCDs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24,317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6,701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41,173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10,696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189,119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9,908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281,914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2197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6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in PS5 Year 2070 Pumping</a:t>
            </a:r>
            <a:br>
              <a:rPr lang="en-US" dirty="0" smtClean="0"/>
            </a:br>
            <a:r>
              <a:rPr lang="en-US" dirty="0" smtClean="0"/>
              <a:t>And Year 2060 MAG (Acre-Feet)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71608"/>
              </p:ext>
            </p:extLst>
          </p:nvPr>
        </p:nvGraphicFramePr>
        <p:xfrm>
          <a:off x="2579204" y="2135085"/>
          <a:ext cx="7033592" cy="35661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58398">
                  <a:extLst>
                    <a:ext uri="{9D8B030D-6E8A-4147-A177-3AD203B41FA5}">
                      <a16:colId xmlns:a16="http://schemas.microsoft.com/office/drawing/2014/main" xmlns="" val="3162824236"/>
                    </a:ext>
                  </a:extLst>
                </a:gridCol>
                <a:gridCol w="1758398">
                  <a:extLst>
                    <a:ext uri="{9D8B030D-6E8A-4147-A177-3AD203B41FA5}">
                      <a16:colId xmlns:a16="http://schemas.microsoft.com/office/drawing/2014/main" xmlns="" val="2312655390"/>
                    </a:ext>
                  </a:extLst>
                </a:gridCol>
                <a:gridCol w="1758398">
                  <a:extLst>
                    <a:ext uri="{9D8B030D-6E8A-4147-A177-3AD203B41FA5}">
                      <a16:colId xmlns:a16="http://schemas.microsoft.com/office/drawing/2014/main" xmlns="" val="1863257933"/>
                    </a:ext>
                  </a:extLst>
                </a:gridCol>
                <a:gridCol w="1758398">
                  <a:extLst>
                    <a:ext uri="{9D8B030D-6E8A-4147-A177-3AD203B41FA5}">
                      <a16:colId xmlns:a16="http://schemas.microsoft.com/office/drawing/2014/main" xmlns="" val="1343937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Sparta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Queen 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Carrizo-Wilcox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263884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Brazos Valley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1,096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1,688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882511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Fayette County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-927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2,138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4,474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682276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Lost Pines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94766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Mid-East Texas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113245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Post Oak Savannah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5066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1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PS5 – Sparta Pumping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057209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2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 Aquifer (Layer 1)</a:t>
            </a:r>
            <a:br>
              <a:rPr lang="en-US" dirty="0" smtClean="0"/>
            </a:br>
            <a:r>
              <a:rPr lang="en-US" sz="2800" dirty="0"/>
              <a:t>Average Drawdown – 1/1/2000 through 12/31/2070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81559"/>
            <a:ext cx="7772400" cy="4571997"/>
          </a:xfrm>
        </p:spPr>
      </p:pic>
      <p:sp>
        <p:nvSpPr>
          <p:cNvPr id="5" name="Rectangular Callout 4"/>
          <p:cNvSpPr/>
          <p:nvPr/>
        </p:nvSpPr>
        <p:spPr>
          <a:xfrm>
            <a:off x="3300112" y="4291802"/>
            <a:ext cx="1280160" cy="731520"/>
          </a:xfrm>
          <a:prstGeom prst="wedgeRectCallout">
            <a:avLst>
              <a:gd name="adj1" fmla="val -49067"/>
              <a:gd name="adj2" fmla="val -842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FCGCD</a:t>
            </a:r>
          </a:p>
          <a:p>
            <a:r>
              <a:rPr lang="en-US" sz="1200" dirty="0"/>
              <a:t>DFC: 60 Feet</a:t>
            </a:r>
          </a:p>
          <a:p>
            <a:r>
              <a:rPr lang="en-US" sz="1200" dirty="0" smtClean="0"/>
              <a:t>PS5: 47 Feet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3557490" y="1939401"/>
            <a:ext cx="128016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LPGCD</a:t>
            </a:r>
          </a:p>
          <a:p>
            <a:r>
              <a:rPr lang="en-US" sz="1200" dirty="0"/>
              <a:t>DFC: 7 Feet</a:t>
            </a:r>
          </a:p>
          <a:p>
            <a:r>
              <a:rPr lang="en-US" sz="1200" dirty="0" smtClean="0"/>
              <a:t>PS5: 4 Feet</a:t>
            </a:r>
            <a:endParaRPr lang="en-US" sz="1200" dirty="0"/>
          </a:p>
        </p:txBody>
      </p:sp>
      <p:sp>
        <p:nvSpPr>
          <p:cNvPr id="7" name="Rectangular Callout 6"/>
          <p:cNvSpPr/>
          <p:nvPr/>
        </p:nvSpPr>
        <p:spPr>
          <a:xfrm>
            <a:off x="4967190" y="2147318"/>
            <a:ext cx="128016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POSGCD</a:t>
            </a:r>
          </a:p>
          <a:p>
            <a:r>
              <a:rPr lang="en-US" sz="1200" dirty="0"/>
              <a:t>DFC: 30 Feet</a:t>
            </a:r>
          </a:p>
          <a:p>
            <a:r>
              <a:rPr lang="en-US" sz="1200" dirty="0" smtClean="0"/>
              <a:t>PS5: 28 Feet</a:t>
            </a:r>
            <a:endParaRPr lang="en-US" sz="1200" dirty="0"/>
          </a:p>
        </p:txBody>
      </p:sp>
      <p:sp>
        <p:nvSpPr>
          <p:cNvPr id="8" name="Rectangular Callout 7"/>
          <p:cNvSpPr/>
          <p:nvPr/>
        </p:nvSpPr>
        <p:spPr>
          <a:xfrm>
            <a:off x="6376890" y="2301282"/>
            <a:ext cx="1280160" cy="731520"/>
          </a:xfrm>
          <a:prstGeom prst="wedgeRectCallout">
            <a:avLst>
              <a:gd name="adj1" fmla="val -33603"/>
              <a:gd name="adj2" fmla="val 1115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BVGCD</a:t>
            </a:r>
          </a:p>
          <a:p>
            <a:r>
              <a:rPr lang="en-US" sz="1200" dirty="0"/>
              <a:t>DFC: 15 Feet</a:t>
            </a:r>
          </a:p>
          <a:p>
            <a:r>
              <a:rPr lang="en-US" sz="1200" dirty="0" smtClean="0"/>
              <a:t>PS5: 12 Feet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8004285" y="2878838"/>
            <a:ext cx="1280160" cy="731520"/>
          </a:xfrm>
          <a:prstGeom prst="wedgeRectCallout">
            <a:avLst>
              <a:gd name="adj1" fmla="val -33603"/>
              <a:gd name="adj2" fmla="val 111579"/>
            </a:avLst>
          </a:prstGeom>
          <a:solidFill>
            <a:srgbClr val="CC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METGCD</a:t>
            </a:r>
          </a:p>
          <a:p>
            <a:r>
              <a:rPr lang="en-US" sz="1200" dirty="0"/>
              <a:t>DFC: 0 Feet</a:t>
            </a:r>
          </a:p>
          <a:p>
            <a:r>
              <a:rPr lang="en-US" sz="1200" dirty="0" smtClean="0"/>
              <a:t>PS5: 1 Feet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153400" y="5645670"/>
            <a:ext cx="18288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GMA 12</a:t>
            </a:r>
          </a:p>
          <a:p>
            <a:pPr algn="ctr"/>
            <a:r>
              <a:rPr lang="en-US" sz="2000" dirty="0" smtClean="0"/>
              <a:t>PS5: 16 Feet</a:t>
            </a:r>
          </a:p>
        </p:txBody>
      </p:sp>
    </p:spTree>
    <p:extLst>
      <p:ext uri="{BB962C8B-B14F-4D97-AF65-F5344CB8AC3E}">
        <p14:creationId xmlns:p14="http://schemas.microsoft.com/office/powerpoint/2010/main" val="17728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PS5 – </a:t>
            </a:r>
            <a:r>
              <a:rPr lang="en-US" dirty="0" smtClean="0"/>
              <a:t>Queen City </a:t>
            </a:r>
            <a:r>
              <a:rPr lang="en-US" dirty="0"/>
              <a:t>Pumping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507692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0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0 Percent Artesian Head.pptx" id="{480DBD79-0979-4422-AB26-3C0B0BD743FF}" vid="{5381B40C-5196-4288-8E9B-D360EAB797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758</Words>
  <Application>Microsoft Office PowerPoint</Application>
  <PresentationFormat>Custom</PresentationFormat>
  <Paragraphs>338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Presentation level design</vt:lpstr>
      <vt:lpstr>Status Report of Groundwater Modeling Results</vt:lpstr>
      <vt:lpstr>Sparta, Queen City, and Carrizo-Wilcox</vt:lpstr>
      <vt:lpstr>Predictive Scenario 5 Central Queen City-Sparta GAM</vt:lpstr>
      <vt:lpstr>Current Year 2060 MAGs (Acre-Feet)</vt:lpstr>
      <vt:lpstr>PS5 Year 2070 Pumping (Acre-Feet)</vt:lpstr>
      <vt:lpstr>Difference in PS5 Year 2070 Pumping And Year 2060 MAG (Acre-Feet)</vt:lpstr>
      <vt:lpstr>PS5 – Sparta Pumping</vt:lpstr>
      <vt:lpstr>Sparta Aquifer (Layer 1) Average Drawdown – 1/1/2000 through 12/31/2070</vt:lpstr>
      <vt:lpstr>PS5 – Queen City Pumping</vt:lpstr>
      <vt:lpstr>Queen City Aquifer (Layer 3) Average Drawdown – 1/1/2000 through 12/31/2070</vt:lpstr>
      <vt:lpstr>PS5 – Carrizo Pumping</vt:lpstr>
      <vt:lpstr>Carrizo Aquifer (Layer 5) Average Drawdown – 1/1/2000 through 12/31/2070</vt:lpstr>
      <vt:lpstr>PS5 – Calvert Bluff Pumping</vt:lpstr>
      <vt:lpstr>Calvert Bluff Aquifer (Layer 6) Average Drawdown – 1/1/2000 through 12/31/2070</vt:lpstr>
      <vt:lpstr>PS5 – Simsboro Pumping</vt:lpstr>
      <vt:lpstr>Simsboro Aquifer (Layer 7) Average Drawdown – 1/1/2000 through 12/31/2070</vt:lpstr>
      <vt:lpstr>PS5 – Hooper Pumping</vt:lpstr>
      <vt:lpstr>Hooper Aquifer (Layer 8) Average Drawdown – 1/1/2000 through 12/31/2070</vt:lpstr>
      <vt:lpstr>Yegua-Jackson</vt:lpstr>
      <vt:lpstr>Yegua-Jackson MAGs and DFCs for 2060</vt:lpstr>
      <vt:lpstr>Yegua-Jackson Proposed Modeling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2015-12-09T22:29:30Z</dcterms:created>
  <dcterms:modified xsi:type="dcterms:W3CDTF">2015-12-16T22:59:52Z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