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830"/>
  </p:normalViewPr>
  <p:slideViewPr>
    <p:cSldViewPr snapToGrid="0" snapToObjects="1">
      <p:cViewPr varScale="1">
        <p:scale>
          <a:sx n="117" d="100"/>
          <a:sy n="117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F1D1-709F-6A4D-9820-86D3FDBCD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F652D-16E4-7240-BAA3-C77A8E767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81A6-ECDC-E04E-9681-FE703D113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7C57-44BC-D248-8E02-0DF86919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1CB9A-99A5-DF4F-95FF-047ED9E6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F462-A665-444A-8F89-FCE35726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856A2-8994-C44E-962F-0F5278578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2FE7-4045-C345-8A9E-07E69CF5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670FA-9DDF-894C-B3F5-1385A218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F46D1-2870-8248-B5B4-799470C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24017-5EB6-2B46-B9F9-42B6C05DC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FC173-B295-D94C-A2AF-5F6BCF59B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7D9A9-55C6-3048-BDAB-40A2EF17D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58A5-0085-FA44-B98A-CCC1C535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2848-8BAC-394D-8DC4-D5F291D1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0319-AD00-9F48-A56F-7B2C3D34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ACBA-5A5A-4745-BBDA-23D14DD7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7A8D2-68DA-0C48-A9A0-5429212D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C5B04-DCBA-204D-B78B-367062DE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3C87A-D972-934D-9C3E-CA8CE2F9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7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CFF4-934D-A842-874F-CA520154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2A1E2-D6C9-4C45-92BE-E339F3ED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E9E1C-CC2F-7542-816E-EB4E0D59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9CAE-6261-934C-93F5-FD0A9574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1B220-BC36-764F-9EEB-657F7EC7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E09D-D558-714A-BFA2-8253582E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594BD-6B48-DC41-ADB7-C750A9B87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AF6D2-4669-0840-91C0-DDDE62569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B02A3-C04D-8E4C-83A8-EA946477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C536E-3BD3-D446-BF39-3A991419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3D0F3-AA8C-DE46-9DB6-FF557F2C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0E56-112D-8B40-8F24-8BA7284A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EB2F9-CBFE-D148-911B-C19EADCF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7F00B-25AE-FA45-BCBC-73CFAAE32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E950E-CDBA-FE4A-838D-6EE6579D8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FAA28-114E-5846-8BCB-DC9838CB6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DA88B-DA98-AF40-B41A-A54A4575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B9A9B3-C116-A246-800C-D598AD8F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BD09A-6A32-6343-B93B-0EC7F377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3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00F2-3403-8742-A2FD-586F52EA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B300D-B88E-804D-82C3-5C3CAD79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AE754-79D2-714A-B69E-3C4FFC6C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280B0-57BB-8B42-A767-867BE5E1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56062-3534-544D-8F02-D8E1DDB1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2157B-9C89-B94C-879A-DA146192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9F36E-670F-AE4D-B1EE-D56587F3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8598-7D31-4B48-99C0-1461408B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4114A-B4A3-1F44-9930-CC3CB5CBA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7B6D6-9E03-ED41-B323-5DF262FA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6B46C-DFC4-4243-856A-113CE48D1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C6FA8-35A3-EF4C-88E0-165B234C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54A0A-1104-7E46-8A64-94CE9A05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B0BD-56CE-8E45-A037-D0FD8A36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6E5D3-8570-204D-8F0D-6C7308139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67D7B-D7B2-8E49-83DA-26AE15BA8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068D4-D202-6D48-817A-CC406C03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CE357-6092-AA4D-9A8C-6E3E867D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E36D-26F2-214A-AF30-75ABB3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32C2F-3F32-9143-A724-4089D4BB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53996-E529-A64E-9B80-44393353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7097-E9BE-8C4D-9531-894F0B84A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291F-889B-0E4C-B536-E6D883694186}" type="datetimeFigureOut">
              <a:rPr lang="en-US" smtClean="0"/>
              <a:t>7/30/24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4F0FC-9050-F749-9611-D28CBC30D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6E434-E744-AE4D-983C-82F18E765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26AA-2742-4348-9E0B-119E05AF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321F-6A06-B349-B2A5-E17787E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Expressing the Desired Future 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17FEA-8661-434B-A038-35A88C6344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677" y="1365337"/>
            <a:ext cx="8788645" cy="49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7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917B-31C2-0C44-8C11-C8D23BF8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Other factors to incorporate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4543-E656-DF4C-A2DA-0EEA6BB6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Springs &amp; seeps cannot be mitigated like a water well.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How can the DFC expression support the use of Management Zones by a GCD to conserve surface waters?</a:t>
            </a:r>
          </a:p>
          <a:p>
            <a:r>
              <a:rPr lang="en-US" sz="3600" dirty="0">
                <a:solidFill>
                  <a:schemeClr val="bg1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56144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2744C-D38F-054A-83D6-1D992864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2744C-D38F-054A-83D6-1D992864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9770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4A8517-EDBC-3C4D-A5F1-F5DAEA3D65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917B-31C2-0C44-8C11-C8D23BF8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Which expression is more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4543-E656-DF4C-A2DA-0EEA6BB6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In the next 50 seconds you will walk an average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of 150 feet toward the cliff.</a:t>
            </a:r>
          </a:p>
        </p:txBody>
      </p:sp>
    </p:spTree>
    <p:extLst>
      <p:ext uri="{BB962C8B-B14F-4D97-AF65-F5344CB8AC3E}">
        <p14:creationId xmlns:p14="http://schemas.microsoft.com/office/powerpoint/2010/main" val="349596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917B-31C2-0C44-8C11-C8D23BF8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Which expression is more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4543-E656-DF4C-A2DA-0EEA6BB6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In the next 50 seconds you will walk an average 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of 25% of the distance to the cliff.</a:t>
            </a:r>
          </a:p>
        </p:txBody>
      </p:sp>
    </p:spTree>
    <p:extLst>
      <p:ext uri="{BB962C8B-B14F-4D97-AF65-F5344CB8AC3E}">
        <p14:creationId xmlns:p14="http://schemas.microsoft.com/office/powerpoint/2010/main" val="231839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917B-31C2-0C44-8C11-C8D23BF8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Which expression helps you decide 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if you want to keep walking toward the 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4543-E656-DF4C-A2DA-0EEA6BB6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In the next 50 seconds you will walk an average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of 150 feet toward the cliff.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of 25% of the distance to the cliff.</a:t>
            </a:r>
          </a:p>
        </p:txBody>
      </p:sp>
    </p:spTree>
    <p:extLst>
      <p:ext uri="{BB962C8B-B14F-4D97-AF65-F5344CB8AC3E}">
        <p14:creationId xmlns:p14="http://schemas.microsoft.com/office/powerpoint/2010/main" val="310473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282A1-FA5D-2F40-AEC1-514C44FD25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255" y="231731"/>
            <a:ext cx="9038328" cy="6394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41413-9492-C347-A2B6-CDBA324EF3E0}"/>
              </a:ext>
            </a:extLst>
          </p:cNvPr>
          <p:cNvSpPr txBox="1"/>
          <p:nvPr/>
        </p:nvSpPr>
        <p:spPr>
          <a:xfrm>
            <a:off x="263047" y="463463"/>
            <a:ext cx="2530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Desired Future Condition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Expressed as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Average </a:t>
            </a:r>
            <a:r>
              <a:rPr lang="en-US" sz="2800" dirty="0">
                <a:solidFill>
                  <a:srgbClr val="FFFF00"/>
                </a:solidFill>
              </a:rPr>
              <a:t>Drawdown</a:t>
            </a:r>
          </a:p>
          <a:p>
            <a:r>
              <a:rPr lang="en-US" sz="2800" dirty="0">
                <a:solidFill>
                  <a:schemeClr val="bg1"/>
                </a:solidFill>
              </a:rPr>
              <a:t>across the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District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E1308-3289-FA4B-9312-CFEE2CFAB05E}"/>
              </a:ext>
            </a:extLst>
          </p:cNvPr>
          <p:cNvSpPr txBox="1"/>
          <p:nvPr/>
        </p:nvSpPr>
        <p:spPr>
          <a:xfrm>
            <a:off x="3156559" y="463463"/>
            <a:ext cx="38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2070 DD - Simsboro 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97285-6B1D-704B-BB0C-D2A3B0F68B03}"/>
              </a:ext>
            </a:extLst>
          </p:cNvPr>
          <p:cNvSpPr txBox="1"/>
          <p:nvPr/>
        </p:nvSpPr>
        <p:spPr>
          <a:xfrm>
            <a:off x="3156559" y="4496844"/>
            <a:ext cx="171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Lost Pines GCD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1D30C-8F4F-FC40-B1EC-93237EE0FAB7}"/>
              </a:ext>
            </a:extLst>
          </p:cNvPr>
          <p:cNvSpPr txBox="1"/>
          <p:nvPr/>
        </p:nvSpPr>
        <p:spPr>
          <a:xfrm>
            <a:off x="7522679" y="3059667"/>
            <a:ext cx="1716066" cy="369332"/>
          </a:xfrm>
          <a:prstGeom prst="rect">
            <a:avLst/>
          </a:prstGeom>
          <a:solidFill>
            <a:schemeClr val="bg1">
              <a:alpha val="643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DD = 198 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2615B-45B9-B841-BC0C-798B2BD1BAB7}"/>
              </a:ext>
            </a:extLst>
          </p:cNvPr>
          <p:cNvSpPr txBox="1"/>
          <p:nvPr/>
        </p:nvSpPr>
        <p:spPr>
          <a:xfrm>
            <a:off x="9369469" y="1769486"/>
            <a:ext cx="1716066" cy="369332"/>
          </a:xfrm>
          <a:prstGeom prst="rect">
            <a:avLst/>
          </a:prstGeom>
          <a:solidFill>
            <a:schemeClr val="bg1">
              <a:alpha val="643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DD = 79 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0CE76-8EAB-5149-AE0B-A23B82F25187}"/>
              </a:ext>
            </a:extLst>
          </p:cNvPr>
          <p:cNvSpPr txBox="1"/>
          <p:nvPr/>
        </p:nvSpPr>
        <p:spPr>
          <a:xfrm>
            <a:off x="4103074" y="3485552"/>
            <a:ext cx="1716066" cy="369332"/>
          </a:xfrm>
          <a:prstGeom prst="rect">
            <a:avLst/>
          </a:prstGeom>
          <a:solidFill>
            <a:schemeClr val="bg1">
              <a:alpha val="643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DD = 281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D093F-9DFE-BA43-A603-2BE81D654395}"/>
              </a:ext>
            </a:extLst>
          </p:cNvPr>
          <p:cNvSpPr txBox="1"/>
          <p:nvPr/>
        </p:nvSpPr>
        <p:spPr>
          <a:xfrm>
            <a:off x="3113518" y="4788259"/>
            <a:ext cx="1716066" cy="369332"/>
          </a:xfrm>
          <a:prstGeom prst="rect">
            <a:avLst/>
          </a:prstGeom>
          <a:solidFill>
            <a:schemeClr val="bg1">
              <a:alpha val="643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DD = 158 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85EE-DA01-2446-A288-2304DE5694D2}"/>
              </a:ext>
            </a:extLst>
          </p:cNvPr>
          <p:cNvSpPr txBox="1"/>
          <p:nvPr/>
        </p:nvSpPr>
        <p:spPr>
          <a:xfrm>
            <a:off x="6483020" y="5727711"/>
            <a:ext cx="1716066" cy="369332"/>
          </a:xfrm>
          <a:prstGeom prst="rect">
            <a:avLst/>
          </a:prstGeom>
          <a:solidFill>
            <a:schemeClr val="bg1">
              <a:alpha val="6434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DD = 209 ft</a:t>
            </a:r>
          </a:p>
        </p:txBody>
      </p:sp>
    </p:spTree>
    <p:extLst>
      <p:ext uri="{BB962C8B-B14F-4D97-AF65-F5344CB8AC3E}">
        <p14:creationId xmlns:p14="http://schemas.microsoft.com/office/powerpoint/2010/main" val="19526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282A1-FA5D-2F40-AEC1-514C44FD25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255" y="231731"/>
            <a:ext cx="9038327" cy="6394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41413-9492-C347-A2B6-CDBA324EF3E0}"/>
              </a:ext>
            </a:extLst>
          </p:cNvPr>
          <p:cNvSpPr txBox="1"/>
          <p:nvPr/>
        </p:nvSpPr>
        <p:spPr>
          <a:xfrm>
            <a:off x="263047" y="463463"/>
            <a:ext cx="2530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Desired Future Condition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Expressed as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Average </a:t>
            </a:r>
            <a:r>
              <a:rPr lang="en-US" sz="2800" dirty="0">
                <a:solidFill>
                  <a:srgbClr val="FFFF00"/>
                </a:solidFill>
              </a:rPr>
              <a:t>Precent of Remaining Drawdown </a:t>
            </a:r>
            <a:r>
              <a:rPr lang="en-US" sz="2800" dirty="0">
                <a:solidFill>
                  <a:schemeClr val="bg1"/>
                </a:solidFill>
              </a:rPr>
              <a:t>[PRDD]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E1308-3289-FA4B-9312-CFEE2CFAB05E}"/>
              </a:ext>
            </a:extLst>
          </p:cNvPr>
          <p:cNvSpPr txBox="1"/>
          <p:nvPr/>
        </p:nvSpPr>
        <p:spPr>
          <a:xfrm>
            <a:off x="3156559" y="463463"/>
            <a:ext cx="38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2070 DD - Simsboro 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D093F-9DFE-BA43-A603-2BE81D654395}"/>
              </a:ext>
            </a:extLst>
          </p:cNvPr>
          <p:cNvSpPr txBox="1"/>
          <p:nvPr/>
        </p:nvSpPr>
        <p:spPr>
          <a:xfrm>
            <a:off x="3984077" y="5358379"/>
            <a:ext cx="195406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PRDD = 77%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44133-63CB-A04F-B4EC-FBA181E6FAF3}"/>
              </a:ext>
            </a:extLst>
          </p:cNvPr>
          <p:cNvSpPr txBox="1"/>
          <p:nvPr/>
        </p:nvSpPr>
        <p:spPr>
          <a:xfrm>
            <a:off x="6038345" y="6059837"/>
            <a:ext cx="195406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PRDD = 95%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B4A3E-53C0-FE42-9B45-3D46FBF66E8F}"/>
              </a:ext>
            </a:extLst>
          </p:cNvPr>
          <p:cNvSpPr txBox="1"/>
          <p:nvPr/>
        </p:nvSpPr>
        <p:spPr>
          <a:xfrm>
            <a:off x="4222071" y="3492001"/>
            <a:ext cx="195406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PRDD = 68%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BA078-453B-F142-A32D-DC93AAFA47EF}"/>
              </a:ext>
            </a:extLst>
          </p:cNvPr>
          <p:cNvSpPr txBox="1"/>
          <p:nvPr/>
        </p:nvSpPr>
        <p:spPr>
          <a:xfrm>
            <a:off x="7453786" y="2978434"/>
            <a:ext cx="195406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PRDD = 73%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3929E-9F14-DF47-BD48-CCD2AF44BF4D}"/>
              </a:ext>
            </a:extLst>
          </p:cNvPr>
          <p:cNvSpPr txBox="1"/>
          <p:nvPr/>
        </p:nvSpPr>
        <p:spPr>
          <a:xfrm>
            <a:off x="8192822" y="1600571"/>
            <a:ext cx="195406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Avg PRDD = 95%</a:t>
            </a:r>
          </a:p>
        </p:txBody>
      </p:sp>
    </p:spTree>
    <p:extLst>
      <p:ext uri="{BB962C8B-B14F-4D97-AF65-F5344CB8AC3E}">
        <p14:creationId xmlns:p14="http://schemas.microsoft.com/office/powerpoint/2010/main" val="276695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218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Expressing the Desired Future Condition</vt:lpstr>
      <vt:lpstr>PowerPoint Presentation</vt:lpstr>
      <vt:lpstr>PowerPoint Presentation</vt:lpstr>
      <vt:lpstr>PowerPoint Presentation</vt:lpstr>
      <vt:lpstr>Which expression is more helpful?</vt:lpstr>
      <vt:lpstr>Which expression is more helpful?</vt:lpstr>
      <vt:lpstr>Which expression helps you decide  if you want to keep walking toward the edge?</vt:lpstr>
      <vt:lpstr>PowerPoint Presentation</vt:lpstr>
      <vt:lpstr>PowerPoint Presentation</vt:lpstr>
      <vt:lpstr>Other factors to incorporate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the Desired Future Condition</dc:title>
  <dc:creator>Andrew Wier</dc:creator>
  <cp:lastModifiedBy>Andrew Wier</cp:lastModifiedBy>
  <cp:revision>7</cp:revision>
  <dcterms:created xsi:type="dcterms:W3CDTF">2024-07-29T19:36:44Z</dcterms:created>
  <dcterms:modified xsi:type="dcterms:W3CDTF">2024-07-31T02:52:52Z</dcterms:modified>
</cp:coreProperties>
</file>